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sldIdLst>
    <p:sldId id="300" r:id="rId2"/>
    <p:sldId id="337" r:id="rId3"/>
    <p:sldId id="333" r:id="rId4"/>
    <p:sldId id="353" r:id="rId5"/>
    <p:sldId id="352" r:id="rId6"/>
    <p:sldId id="336" r:id="rId7"/>
    <p:sldId id="334" r:id="rId8"/>
    <p:sldId id="325" r:id="rId9"/>
    <p:sldId id="326" r:id="rId10"/>
    <p:sldId id="342" r:id="rId11"/>
    <p:sldId id="349" r:id="rId12"/>
    <p:sldId id="329" r:id="rId13"/>
    <p:sldId id="351" r:id="rId14"/>
    <p:sldId id="354" r:id="rId15"/>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CC"/>
    <a:srgbClr val="006600"/>
    <a:srgbClr val="0066FF"/>
    <a:srgbClr val="CCECFF"/>
    <a:srgbClr val="FFCCFF"/>
    <a:srgbClr val="FFFFFF"/>
    <a:srgbClr val="000099"/>
    <a:srgbClr val="6699FF"/>
    <a:srgbClr val="FFC0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49626" autoAdjust="0"/>
    <p:restoredTop sz="86492" autoAdjust="0"/>
  </p:normalViewPr>
  <p:slideViewPr>
    <p:cSldViewPr snapToGrid="0">
      <p:cViewPr varScale="1">
        <p:scale>
          <a:sx n="95" d="100"/>
          <a:sy n="95" d="100"/>
        </p:scale>
        <p:origin x="-1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254B19-EDFB-49F0-8EA4-2BEAC5F20F2B}"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kumimoji="1" lang="ja-JP" altLang="en-US"/>
        </a:p>
      </dgm:t>
    </dgm:pt>
    <dgm:pt modelId="{CE2ABBB3-958C-4ADB-8F2B-DFC1ED2C778A}">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一次判定の分布特性を確認</a:t>
          </a:r>
          <a:r>
            <a:rPr kumimoji="1" lang="ja-JP" altLang="en-US" sz="1800" dirty="0" smtClean="0">
              <a:latin typeface="HGP創英角ｺﾞｼｯｸUB" pitchFamily="50" charset="-128"/>
              <a:ea typeface="HGP創英角ｺﾞｼｯｸUB" pitchFamily="50" charset="-128"/>
            </a:rPr>
            <a:t>　</a:t>
          </a:r>
          <a:r>
            <a:rPr kumimoji="1" lang="ja-JP" altLang="en-US" sz="1400" dirty="0" smtClean="0">
              <a:latin typeface="HGP創英角ｺﾞｼｯｸUB" pitchFamily="50" charset="-128"/>
              <a:ea typeface="HGP創英角ｺﾞｼｯｸUB" pitchFamily="50" charset="-128"/>
            </a:rPr>
            <a:t>（</a:t>
          </a:r>
          <a:r>
            <a:rPr kumimoji="1" lang="en-US" altLang="ja-JP" sz="1400" dirty="0" smtClean="0">
              <a:latin typeface="HGP創英角ｺﾞｼｯｸUB" pitchFamily="50" charset="-128"/>
              <a:ea typeface="HGP創英角ｺﾞｼｯｸUB" pitchFamily="50" charset="-128"/>
            </a:rPr>
            <a:t>A</a:t>
          </a:r>
          <a:r>
            <a:rPr kumimoji="1" lang="ja-JP" altLang="en-US" sz="1400" dirty="0" smtClean="0">
              <a:latin typeface="HGP創英角ｺﾞｼｯｸUB" pitchFamily="50" charset="-128"/>
              <a:ea typeface="HGP創英角ｺﾞｼｯｸUB" pitchFamily="50" charset="-128"/>
            </a:rPr>
            <a:t>市：</a:t>
          </a:r>
          <a:r>
            <a:rPr kumimoji="1" lang="en-US" altLang="ja-JP" sz="1400" dirty="0" smtClean="0">
              <a:latin typeface="HGP創英角ｺﾞｼｯｸUB" pitchFamily="50" charset="-128"/>
              <a:ea typeface="HGP創英角ｺﾞｼｯｸUB" pitchFamily="50" charset="-128"/>
            </a:rPr>
            <a:t>p.105 </a:t>
          </a:r>
          <a:r>
            <a:rPr kumimoji="1" lang="ja-JP" altLang="en-US" sz="1400" dirty="0" smtClean="0">
              <a:latin typeface="HGP創英角ｺﾞｼｯｸUB" pitchFamily="50" charset="-128"/>
              <a:ea typeface="HGP創英角ｺﾞｼｯｸUB" pitchFamily="50" charset="-128"/>
            </a:rPr>
            <a:t>　</a:t>
          </a:r>
          <a:r>
            <a:rPr kumimoji="1" lang="en-US" altLang="ja-JP" sz="1400" dirty="0" smtClean="0">
              <a:latin typeface="HGP創英角ｺﾞｼｯｸUB" pitchFamily="50" charset="-128"/>
              <a:ea typeface="HGP創英角ｺﾞｼｯｸUB" pitchFamily="50" charset="-128"/>
            </a:rPr>
            <a:t>B</a:t>
          </a:r>
          <a:r>
            <a:rPr kumimoji="1" lang="ja-JP" altLang="en-US" sz="1400" dirty="0" smtClean="0">
              <a:latin typeface="HGP創英角ｺﾞｼｯｸUB" pitchFamily="50" charset="-128"/>
              <a:ea typeface="HGP創英角ｺﾞｼｯｸUB" pitchFamily="50" charset="-128"/>
            </a:rPr>
            <a:t>市：</a:t>
          </a:r>
          <a:r>
            <a:rPr kumimoji="1" lang="en-US" altLang="ja-JP" sz="1400" dirty="0" smtClean="0">
              <a:latin typeface="HGP創英角ｺﾞｼｯｸUB" pitchFamily="50" charset="-128"/>
              <a:ea typeface="HGP創英角ｺﾞｼｯｸUB" pitchFamily="50" charset="-128"/>
            </a:rPr>
            <a:t>p.233)</a:t>
          </a:r>
          <a:endParaRPr kumimoji="1" lang="en-US" sz="1400" dirty="0">
            <a:latin typeface="HGP創英角ｺﾞｼｯｸUB" pitchFamily="50" charset="-128"/>
            <a:ea typeface="HGP創英角ｺﾞｼｯｸUB" pitchFamily="50" charset="-128"/>
          </a:endParaRPr>
        </a:p>
      </dgm:t>
    </dgm:pt>
    <dgm:pt modelId="{2E177AEC-B25E-4CA2-8329-E8519E49BA82}" type="parTrans" cxnId="{69E3DBE6-A60E-427F-AC59-777B4D316CB8}">
      <dgm:prSet/>
      <dgm:spPr/>
      <dgm:t>
        <a:bodyPr/>
        <a:lstStyle/>
        <a:p>
          <a:endParaRPr kumimoji="1" lang="ja-JP" altLang="en-US"/>
        </a:p>
      </dgm:t>
    </dgm:pt>
    <dgm:pt modelId="{B0332D43-9263-4BA5-B237-5DB32BE6BE97}" type="sibTrans" cxnId="{69E3DBE6-A60E-427F-AC59-777B4D316CB8}">
      <dgm:prSet/>
      <dgm:spPr/>
      <dgm:t>
        <a:bodyPr/>
        <a:lstStyle/>
        <a:p>
          <a:endParaRPr kumimoji="1" lang="ja-JP" altLang="en-US"/>
        </a:p>
      </dgm:t>
    </dgm:pt>
    <dgm:pt modelId="{AFE151F9-8A5F-4AEE-A6A8-995028D35F2B}">
      <dgm:prSet/>
      <dgm:spPr>
        <a:solidFill>
          <a:srgbClr val="FFFFCC">
            <a:alpha val="90000"/>
          </a:srgbClr>
        </a:solidFill>
      </dgm:spPr>
      <dgm:t>
        <a:bodyPr/>
        <a:lstStyle/>
        <a:p>
          <a:pPr rtl="0"/>
          <a:r>
            <a:rPr kumimoji="1" lang="ja-JP" sz="1600" dirty="0" smtClean="0"/>
            <a:t>特定の区分に偏り</a:t>
          </a:r>
          <a:r>
            <a:rPr kumimoji="1" lang="ja-JP" altLang="en-US" sz="1600" dirty="0" smtClean="0"/>
            <a:t>／</a:t>
          </a:r>
          <a:r>
            <a:rPr kumimoji="1" lang="ja-JP" sz="1600" dirty="0" smtClean="0"/>
            <a:t>全体的に軽度化・重度化の傾向</a:t>
          </a:r>
          <a:endParaRPr kumimoji="1" lang="en-US" sz="1600" dirty="0"/>
        </a:p>
      </dgm:t>
    </dgm:pt>
    <dgm:pt modelId="{A0D3B3E6-25AD-42FF-AB5E-9B1A1111AD3E}" type="parTrans" cxnId="{993B2A87-C4D1-496F-8AA0-8A68B05E012C}">
      <dgm:prSet/>
      <dgm:spPr/>
      <dgm:t>
        <a:bodyPr/>
        <a:lstStyle/>
        <a:p>
          <a:endParaRPr kumimoji="1" lang="ja-JP" altLang="en-US"/>
        </a:p>
      </dgm:t>
    </dgm:pt>
    <dgm:pt modelId="{09581DFF-F54E-4692-97D1-648DC8E222E6}" type="sibTrans" cxnId="{993B2A87-C4D1-496F-8AA0-8A68B05E012C}">
      <dgm:prSet/>
      <dgm:spPr/>
      <dgm:t>
        <a:bodyPr/>
        <a:lstStyle/>
        <a:p>
          <a:endParaRPr kumimoji="1" lang="ja-JP" altLang="en-US"/>
        </a:p>
      </dgm:t>
    </dgm:pt>
    <dgm:pt modelId="{272473E8-564B-4D39-BB76-1BF990AA11CC}">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人口構造や認定率など基本的な地域状況を確認</a:t>
          </a:r>
          <a:r>
            <a:rPr kumimoji="1" lang="ja-JP" altLang="en-US" sz="1800" dirty="0" smtClean="0">
              <a:latin typeface="HGP創英角ｺﾞｼｯｸUB" pitchFamily="50" charset="-128"/>
              <a:ea typeface="HGP創英角ｺﾞｼｯｸUB" pitchFamily="50" charset="-128"/>
            </a:rPr>
            <a:t>　</a:t>
          </a:r>
          <a:r>
            <a:rPr kumimoji="1" lang="ja-JP" altLang="en-US" sz="1600" dirty="0" smtClean="0">
              <a:latin typeface="HGP創英角ｺﾞｼｯｸUB" pitchFamily="50" charset="-128"/>
              <a:ea typeface="HGP創英角ｺﾞｼｯｸUB" pitchFamily="50" charset="-128"/>
            </a:rPr>
            <a:t>（</a:t>
          </a:r>
          <a:r>
            <a:rPr kumimoji="1" lang="en-US" altLang="ja-JP" sz="1600" dirty="0" smtClean="0">
              <a:latin typeface="HGP創英角ｺﾞｼｯｸUB" pitchFamily="50" charset="-128"/>
              <a:ea typeface="HGP創英角ｺﾞｼｯｸUB" pitchFamily="50" charset="-128"/>
            </a:rPr>
            <a:t>A</a:t>
          </a:r>
          <a:r>
            <a:rPr kumimoji="1" lang="ja-JP" altLang="en-US" sz="1600" dirty="0" smtClean="0">
              <a:latin typeface="HGP創英角ｺﾞｼｯｸUB" pitchFamily="50" charset="-128"/>
              <a:ea typeface="HGP創英角ｺﾞｼｯｸUB" pitchFamily="50" charset="-128"/>
            </a:rPr>
            <a:t>市：</a:t>
          </a:r>
          <a:r>
            <a:rPr kumimoji="1" lang="en-US" altLang="ja-JP" sz="1600" dirty="0" smtClean="0">
              <a:latin typeface="HGP創英角ｺﾞｼｯｸUB" pitchFamily="50" charset="-128"/>
              <a:ea typeface="HGP創英角ｺﾞｼｯｸUB" pitchFamily="50" charset="-128"/>
            </a:rPr>
            <a:t>p.7 </a:t>
          </a:r>
          <a:r>
            <a:rPr kumimoji="1" lang="ja-JP" altLang="en-US" sz="1600" dirty="0" smtClean="0">
              <a:latin typeface="HGP創英角ｺﾞｼｯｸUB" pitchFamily="50" charset="-128"/>
              <a:ea typeface="HGP創英角ｺﾞｼｯｸUB" pitchFamily="50" charset="-128"/>
            </a:rPr>
            <a:t>　</a:t>
          </a:r>
          <a:r>
            <a:rPr kumimoji="1" lang="en-US" altLang="ja-JP" sz="1600" dirty="0" smtClean="0">
              <a:latin typeface="HGP創英角ｺﾞｼｯｸUB" pitchFamily="50" charset="-128"/>
              <a:ea typeface="HGP創英角ｺﾞｼｯｸUB" pitchFamily="50" charset="-128"/>
            </a:rPr>
            <a:t>B</a:t>
          </a:r>
          <a:r>
            <a:rPr kumimoji="1" lang="ja-JP" altLang="en-US" sz="1600" dirty="0" smtClean="0">
              <a:latin typeface="HGP創英角ｺﾞｼｯｸUB" pitchFamily="50" charset="-128"/>
              <a:ea typeface="HGP創英角ｺﾞｼｯｸUB" pitchFamily="50" charset="-128"/>
            </a:rPr>
            <a:t>市：</a:t>
          </a:r>
          <a:r>
            <a:rPr kumimoji="1" lang="en-US" altLang="ja-JP" sz="1600" smtClean="0">
              <a:latin typeface="HGP創英角ｺﾞｼｯｸUB" pitchFamily="50" charset="-128"/>
              <a:ea typeface="HGP創英角ｺﾞｼｯｸUB" pitchFamily="50" charset="-128"/>
            </a:rPr>
            <a:t>p.135)</a:t>
          </a:r>
          <a:endParaRPr kumimoji="1" lang="en-US" sz="1800" dirty="0">
            <a:latin typeface="HGP創英角ｺﾞｼｯｸUB" pitchFamily="50" charset="-128"/>
            <a:ea typeface="HGP創英角ｺﾞｼｯｸUB" pitchFamily="50" charset="-128"/>
          </a:endParaRPr>
        </a:p>
      </dgm:t>
    </dgm:pt>
    <dgm:pt modelId="{FD668F39-6552-473A-9B6F-7CA5339FDDB1}" type="parTrans" cxnId="{432BE5CA-FE0D-406B-ADA1-25F9E3C0C5C7}">
      <dgm:prSet/>
      <dgm:spPr/>
      <dgm:t>
        <a:bodyPr/>
        <a:lstStyle/>
        <a:p>
          <a:endParaRPr kumimoji="1" lang="ja-JP" altLang="en-US"/>
        </a:p>
      </dgm:t>
    </dgm:pt>
    <dgm:pt modelId="{AFB40BE0-3759-49BF-8285-E8D26D9C87E8}" type="sibTrans" cxnId="{432BE5CA-FE0D-406B-ADA1-25F9E3C0C5C7}">
      <dgm:prSet/>
      <dgm:spPr/>
      <dgm:t>
        <a:bodyPr/>
        <a:lstStyle/>
        <a:p>
          <a:endParaRPr kumimoji="1" lang="ja-JP" altLang="en-US"/>
        </a:p>
      </dgm:t>
    </dgm:pt>
    <dgm:pt modelId="{C20425A9-5BFE-4B78-A4F4-9F2F22EF0EB1}">
      <dgm:prSet/>
      <dgm:spPr>
        <a:solidFill>
          <a:srgbClr val="92D050"/>
        </a:solidFill>
      </dgm:spPr>
      <dgm:t>
        <a:bodyPr/>
        <a:lstStyle/>
        <a:p>
          <a:pPr rtl="0"/>
          <a:r>
            <a:rPr kumimoji="1" lang="en-US" altLang="ja-JP" dirty="0" smtClean="0"/>
            <a:t>STEP</a:t>
          </a:r>
          <a:r>
            <a:rPr kumimoji="1" lang="ja-JP" altLang="en-US" dirty="0" smtClean="0"/>
            <a:t>１</a:t>
          </a:r>
          <a:endParaRPr kumimoji="1" lang="en-US" dirty="0"/>
        </a:p>
      </dgm:t>
    </dgm:pt>
    <dgm:pt modelId="{FC8F8B07-C64E-43C9-8CF1-AEFAAE730244}" type="parTrans" cxnId="{39C6282E-3DFC-4754-A06A-B7330ADEFB4B}">
      <dgm:prSet/>
      <dgm:spPr/>
      <dgm:t>
        <a:bodyPr/>
        <a:lstStyle/>
        <a:p>
          <a:endParaRPr kumimoji="1" lang="ja-JP" altLang="en-US"/>
        </a:p>
      </dgm:t>
    </dgm:pt>
    <dgm:pt modelId="{747B5600-4860-4236-A6A8-F6A7D4C5618E}" type="sibTrans" cxnId="{39C6282E-3DFC-4754-A06A-B7330ADEFB4B}">
      <dgm:prSet/>
      <dgm:spPr/>
      <dgm:t>
        <a:bodyPr/>
        <a:lstStyle/>
        <a:p>
          <a:endParaRPr kumimoji="1" lang="ja-JP" altLang="en-US"/>
        </a:p>
      </dgm:t>
    </dgm:pt>
    <dgm:pt modelId="{D773B852-885D-4914-84A0-A4CEF3EB4A77}">
      <dgm:prSet/>
      <dgm:spPr>
        <a:solidFill>
          <a:srgbClr val="92D050"/>
        </a:solidFill>
      </dgm:spPr>
      <dgm:t>
        <a:bodyPr/>
        <a:lstStyle/>
        <a:p>
          <a:pPr rtl="0"/>
          <a:r>
            <a:rPr kumimoji="1" lang="en-US" altLang="ja-JP" dirty="0" smtClean="0"/>
            <a:t>STEP2</a:t>
          </a:r>
          <a:endParaRPr kumimoji="1" lang="en-US" dirty="0"/>
        </a:p>
      </dgm:t>
    </dgm:pt>
    <dgm:pt modelId="{C67E1995-4F39-4607-A0E7-1ABD47D03577}" type="parTrans" cxnId="{51A640EE-2A49-42D3-AF1B-F713F9E59128}">
      <dgm:prSet/>
      <dgm:spPr/>
      <dgm:t>
        <a:bodyPr/>
        <a:lstStyle/>
        <a:p>
          <a:endParaRPr kumimoji="1" lang="ja-JP" altLang="en-US"/>
        </a:p>
      </dgm:t>
    </dgm:pt>
    <dgm:pt modelId="{9A0B1720-571F-488A-B0AD-8392E9E82481}" type="sibTrans" cxnId="{51A640EE-2A49-42D3-AF1B-F713F9E59128}">
      <dgm:prSet/>
      <dgm:spPr/>
      <dgm:t>
        <a:bodyPr/>
        <a:lstStyle/>
        <a:p>
          <a:endParaRPr kumimoji="1" lang="ja-JP" altLang="en-US"/>
        </a:p>
      </dgm:t>
    </dgm:pt>
    <dgm:pt modelId="{D2014968-66A4-4E3D-9B6D-79590D042212}">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dirty="0">
            <a:latin typeface="HGP創英角ｺﾞｼｯｸUB" pitchFamily="50" charset="-128"/>
            <a:ea typeface="HGP創英角ｺﾞｼｯｸUB" pitchFamily="50" charset="-128"/>
          </a:endParaRPr>
        </a:p>
      </dgm:t>
    </dgm:pt>
    <dgm:pt modelId="{428007DF-0B0D-491F-833B-F3DE2CD765AA}">
      <dgm:prSet/>
      <dgm:spPr>
        <a:solidFill>
          <a:srgbClr val="92D050"/>
        </a:solidFill>
      </dgm:spPr>
      <dgm:t>
        <a:bodyPr/>
        <a:lstStyle/>
        <a:p>
          <a:pPr rtl="0"/>
          <a:r>
            <a:rPr kumimoji="1" lang="en-US" altLang="ja-JP" dirty="0" smtClean="0"/>
            <a:t>STEP3</a:t>
          </a:r>
          <a:endParaRPr kumimoji="1" lang="en-US" dirty="0"/>
        </a:p>
      </dgm:t>
    </dgm:pt>
    <dgm:pt modelId="{C36978DB-10D0-456D-A5B2-271A7B62D9F8}" type="sibTrans" cxnId="{AA00F029-6D2D-4F4B-8023-8C61EC50931A}">
      <dgm:prSet/>
      <dgm:spPr/>
      <dgm:t>
        <a:bodyPr/>
        <a:lstStyle/>
        <a:p>
          <a:endParaRPr kumimoji="1" lang="ja-JP" altLang="en-US"/>
        </a:p>
      </dgm:t>
    </dgm:pt>
    <dgm:pt modelId="{4982F03F-FBDA-423C-B49E-51E939730AE6}" type="parTrans" cxnId="{AA00F029-6D2D-4F4B-8023-8C61EC50931A}">
      <dgm:prSet/>
      <dgm:spPr/>
      <dgm:t>
        <a:bodyPr/>
        <a:lstStyle/>
        <a:p>
          <a:endParaRPr kumimoji="1" lang="ja-JP" altLang="en-US"/>
        </a:p>
      </dgm:t>
    </dgm:pt>
    <dgm:pt modelId="{C0351D73-55C7-456A-AD35-3D60293F90DC}" type="sibTrans" cxnId="{AE200123-B5F5-414D-B169-0E1683B26728}">
      <dgm:prSet/>
      <dgm:spPr/>
      <dgm:t>
        <a:bodyPr/>
        <a:lstStyle/>
        <a:p>
          <a:endParaRPr kumimoji="1" lang="ja-JP" altLang="en-US"/>
        </a:p>
      </dgm:t>
    </dgm:pt>
    <dgm:pt modelId="{D82DBBFD-2EA1-4530-8010-FB1444CECB13}" type="parTrans" cxnId="{AE200123-B5F5-414D-B169-0E1683B26728}">
      <dgm:prSet/>
      <dgm:spPr/>
      <dgm:t>
        <a:bodyPr/>
        <a:lstStyle/>
        <a:p>
          <a:endParaRPr kumimoji="1" lang="ja-JP" altLang="en-US"/>
        </a:p>
      </dgm:t>
    </dgm:pt>
    <dgm:pt modelId="{2693CA25-EF4A-4667-B31F-85CFD07D2139}">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地域のサービス供給の状況について確認</a:t>
          </a:r>
          <a:endParaRPr kumimoji="1" lang="en-US" sz="1800" dirty="0">
            <a:latin typeface="HGP創英角ｺﾞｼｯｸUB" pitchFamily="50" charset="-128"/>
            <a:ea typeface="HGP創英角ｺﾞｼｯｸUB" pitchFamily="50" charset="-128"/>
          </a:endParaRPr>
        </a:p>
      </dgm:t>
    </dgm:pt>
    <dgm:pt modelId="{F024FFBB-6970-4ED4-9FC8-9531155FA44C}">
      <dgm:prSet/>
      <dgm:spPr>
        <a:solidFill>
          <a:srgbClr val="92D050"/>
        </a:solidFill>
      </dgm:spPr>
      <dgm:t>
        <a:bodyPr/>
        <a:lstStyle/>
        <a:p>
          <a:pPr rtl="0"/>
          <a:r>
            <a:rPr kumimoji="1" lang="en-US" dirty="0" smtClean="0"/>
            <a:t>STEP5</a:t>
          </a:r>
          <a:endParaRPr kumimoji="1" lang="en-US" dirty="0"/>
        </a:p>
      </dgm:t>
    </dgm:pt>
    <dgm:pt modelId="{6651AD4E-38A2-4157-B9B8-F82845A06859}" type="sibTrans" cxnId="{1CEC6C53-736B-436F-AB0D-166EFCE11DFC}">
      <dgm:prSet/>
      <dgm:spPr/>
      <dgm:t>
        <a:bodyPr/>
        <a:lstStyle/>
        <a:p>
          <a:endParaRPr kumimoji="1" lang="ja-JP" altLang="en-US"/>
        </a:p>
      </dgm:t>
    </dgm:pt>
    <dgm:pt modelId="{F7F6EB08-C1AD-404F-B905-F022EE28D999}" type="parTrans" cxnId="{1CEC6C53-736B-436F-AB0D-166EFCE11DFC}">
      <dgm:prSet/>
      <dgm:spPr/>
      <dgm:t>
        <a:bodyPr/>
        <a:lstStyle/>
        <a:p>
          <a:endParaRPr kumimoji="1" lang="ja-JP" altLang="en-US"/>
        </a:p>
      </dgm:t>
    </dgm:pt>
    <dgm:pt modelId="{47CA4C51-22E6-45C3-9C00-91AE32608AFA}" type="sibTrans" cxnId="{E7FCB33F-BE1F-4FC4-B9D6-1482FC44BDCC}">
      <dgm:prSet/>
      <dgm:spPr/>
      <dgm:t>
        <a:bodyPr/>
        <a:lstStyle/>
        <a:p>
          <a:endParaRPr kumimoji="1" lang="ja-JP" altLang="en-US"/>
        </a:p>
      </dgm:t>
    </dgm:pt>
    <dgm:pt modelId="{80694FC1-BD4F-473D-97ED-549186F21F52}" type="parTrans" cxnId="{E7FCB33F-BE1F-4FC4-B9D6-1482FC44BDCC}">
      <dgm:prSet/>
      <dgm:spPr/>
      <dgm:t>
        <a:bodyPr/>
        <a:lstStyle/>
        <a:p>
          <a:endParaRPr kumimoji="1" lang="ja-JP" altLang="en-US"/>
        </a:p>
      </dgm:t>
    </dgm:pt>
    <dgm:pt modelId="{DFAB15F9-27D9-46A6-BC42-405B625FD7BC}">
      <dgm:prSet custT="1"/>
      <dgm:spPr>
        <a:solidFill>
          <a:srgbClr val="FFFFCC">
            <a:alpha val="90000"/>
          </a:srgbClr>
        </a:solidFill>
      </dgm:spPr>
      <dgm:t>
        <a:bodyPr/>
        <a:lstStyle/>
        <a:p>
          <a:pPr rtl="0"/>
          <a:r>
            <a:rPr kumimoji="1" lang="ja-JP" sz="1400" dirty="0" smtClean="0"/>
            <a:t>特定の調査項目のみに偏り</a:t>
          </a:r>
          <a:r>
            <a:rPr kumimoji="1" lang="ja-JP" altLang="en-US" sz="1400" dirty="0" smtClean="0"/>
            <a:t>／</a:t>
          </a:r>
          <a:r>
            <a:rPr kumimoji="1" lang="ja-JP" sz="1400" dirty="0" smtClean="0"/>
            <a:t>群内の調査項目全体に同様の偏り</a:t>
          </a:r>
          <a:endParaRPr kumimoji="1" lang="en-US" sz="1400" dirty="0"/>
        </a:p>
      </dgm:t>
    </dgm:pt>
    <dgm:pt modelId="{DFD3B42E-4269-4BC4-B971-76CB0E3CE830}">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各群の基本調査項目の選択率を確認。</a:t>
          </a:r>
          <a:endParaRPr kumimoji="1" lang="en-US" sz="1800" dirty="0">
            <a:latin typeface="HGP創英角ｺﾞｼｯｸUB" pitchFamily="50" charset="-128"/>
            <a:ea typeface="HGP創英角ｺﾞｼｯｸUB" pitchFamily="50" charset="-128"/>
          </a:endParaRPr>
        </a:p>
      </dgm:t>
    </dgm:pt>
    <dgm:pt modelId="{131D60E2-5C80-4A54-9BDD-5FDC874418FC}" type="sibTrans" cxnId="{9AB449D7-DFA3-4382-B033-1DCCA9F786A6}">
      <dgm:prSet/>
      <dgm:spPr/>
      <dgm:t>
        <a:bodyPr/>
        <a:lstStyle/>
        <a:p>
          <a:endParaRPr kumimoji="1" lang="ja-JP" altLang="en-US"/>
        </a:p>
      </dgm:t>
    </dgm:pt>
    <dgm:pt modelId="{6B174DE6-D443-4F86-8B94-F550069DD06A}" type="parTrans" cxnId="{9AB449D7-DFA3-4382-B033-1DCCA9F786A6}">
      <dgm:prSet/>
      <dgm:spPr/>
      <dgm:t>
        <a:bodyPr/>
        <a:lstStyle/>
        <a:p>
          <a:endParaRPr kumimoji="1" lang="ja-JP" altLang="en-US"/>
        </a:p>
      </dgm:t>
    </dgm:pt>
    <dgm:pt modelId="{25A13A3F-F54B-4B3B-8A97-AE0BB4EC7585}">
      <dgm:prSet/>
      <dgm:spPr>
        <a:solidFill>
          <a:srgbClr val="92D050"/>
        </a:solidFill>
      </dgm:spPr>
      <dgm:t>
        <a:bodyPr/>
        <a:lstStyle/>
        <a:p>
          <a:pPr rtl="0"/>
          <a:r>
            <a:rPr kumimoji="1" lang="en-US" dirty="0" smtClean="0"/>
            <a:t>STEP4</a:t>
          </a:r>
          <a:endParaRPr kumimoji="1" lang="en-US" dirty="0"/>
        </a:p>
      </dgm:t>
    </dgm:pt>
    <dgm:pt modelId="{40C88BC0-A46D-4535-9902-BDE23B3706DC}" type="sibTrans" cxnId="{8C2B7328-296B-41B0-BDD8-E7B8C0FF6B39}">
      <dgm:prSet/>
      <dgm:spPr/>
      <dgm:t>
        <a:bodyPr/>
        <a:lstStyle/>
        <a:p>
          <a:endParaRPr kumimoji="1" lang="ja-JP" altLang="en-US"/>
        </a:p>
      </dgm:t>
    </dgm:pt>
    <dgm:pt modelId="{5DAB9375-A57B-47C2-BA9A-27A1363B288C}" type="parTrans" cxnId="{8C2B7328-296B-41B0-BDD8-E7B8C0FF6B39}">
      <dgm:prSet/>
      <dgm:spPr/>
      <dgm:t>
        <a:bodyPr/>
        <a:lstStyle/>
        <a:p>
          <a:endParaRPr kumimoji="1" lang="ja-JP" altLang="en-US"/>
        </a:p>
      </dgm:t>
    </dgm:pt>
    <dgm:pt modelId="{CF720D3B-2571-4D74-8AB9-0BF824F0B5FC}" type="sibTrans" cxnId="{5270509C-29D7-4414-9077-DF5E53F9B3E3}">
      <dgm:prSet/>
      <dgm:spPr/>
      <dgm:t>
        <a:bodyPr/>
        <a:lstStyle/>
        <a:p>
          <a:endParaRPr kumimoji="1" lang="ja-JP" altLang="en-US"/>
        </a:p>
      </dgm:t>
    </dgm:pt>
    <dgm:pt modelId="{285642F9-2CCA-45BA-848E-434C8234C770}" type="parTrans" cxnId="{5270509C-29D7-4414-9077-DF5E53F9B3E3}">
      <dgm:prSet/>
      <dgm:spPr/>
      <dgm:t>
        <a:bodyPr/>
        <a:lstStyle/>
        <a:p>
          <a:endParaRPr kumimoji="1" lang="ja-JP" altLang="en-US"/>
        </a:p>
      </dgm:t>
    </dgm:pt>
    <dgm:pt modelId="{DCAAB19D-0AF2-49B8-92D0-A95347FC13F4}" type="pres">
      <dgm:prSet presAssocID="{D7254B19-EDFB-49F0-8EA4-2BEAC5F20F2B}" presName="linear" presStyleCnt="0">
        <dgm:presLayoutVars>
          <dgm:dir/>
          <dgm:animLvl val="lvl"/>
          <dgm:resizeHandles val="exact"/>
        </dgm:presLayoutVars>
      </dgm:prSet>
      <dgm:spPr/>
      <dgm:t>
        <a:bodyPr/>
        <a:lstStyle/>
        <a:p>
          <a:endParaRPr kumimoji="1" lang="ja-JP" altLang="en-US"/>
        </a:p>
      </dgm:t>
    </dgm:pt>
    <dgm:pt modelId="{A7BD36AC-15ED-4D37-9DE9-81CE14FEE775}" type="pres">
      <dgm:prSet presAssocID="{C20425A9-5BFE-4B78-A4F4-9F2F22EF0EB1}" presName="parentLin" presStyleCnt="0"/>
      <dgm:spPr/>
    </dgm:pt>
    <dgm:pt modelId="{683BEA71-8567-4DFC-BA1E-590C8CC1EB8A}" type="pres">
      <dgm:prSet presAssocID="{C20425A9-5BFE-4B78-A4F4-9F2F22EF0EB1}" presName="parentLeftMargin" presStyleLbl="node1" presStyleIdx="0" presStyleCnt="5"/>
      <dgm:spPr/>
      <dgm:t>
        <a:bodyPr/>
        <a:lstStyle/>
        <a:p>
          <a:endParaRPr kumimoji="1" lang="ja-JP" altLang="en-US"/>
        </a:p>
      </dgm:t>
    </dgm:pt>
    <dgm:pt modelId="{DAD2BF91-B670-4B1D-943A-AB45F443A442}" type="pres">
      <dgm:prSet presAssocID="{C20425A9-5BFE-4B78-A4F4-9F2F22EF0EB1}" presName="parentText" presStyleLbl="node1" presStyleIdx="0" presStyleCnt="5">
        <dgm:presLayoutVars>
          <dgm:chMax val="0"/>
          <dgm:bulletEnabled val="1"/>
        </dgm:presLayoutVars>
      </dgm:prSet>
      <dgm:spPr/>
      <dgm:t>
        <a:bodyPr/>
        <a:lstStyle/>
        <a:p>
          <a:endParaRPr kumimoji="1" lang="ja-JP" altLang="en-US"/>
        </a:p>
      </dgm:t>
    </dgm:pt>
    <dgm:pt modelId="{6B6E6DF7-BF89-4AE1-B87C-75BE3F1E7E7D}" type="pres">
      <dgm:prSet presAssocID="{C20425A9-5BFE-4B78-A4F4-9F2F22EF0EB1}" presName="negativeSpace" presStyleCnt="0"/>
      <dgm:spPr/>
    </dgm:pt>
    <dgm:pt modelId="{B3EC0331-D2F6-4C51-82C8-45697321ECA6}" type="pres">
      <dgm:prSet presAssocID="{C20425A9-5BFE-4B78-A4F4-9F2F22EF0EB1}" presName="childText" presStyleLbl="conFgAcc1" presStyleIdx="0" presStyleCnt="5">
        <dgm:presLayoutVars>
          <dgm:bulletEnabled val="1"/>
        </dgm:presLayoutVars>
      </dgm:prSet>
      <dgm:spPr/>
      <dgm:t>
        <a:bodyPr/>
        <a:lstStyle/>
        <a:p>
          <a:endParaRPr kumimoji="1" lang="ja-JP" altLang="en-US"/>
        </a:p>
      </dgm:t>
    </dgm:pt>
    <dgm:pt modelId="{732E78C0-595A-444F-BFBE-495634D09A8E}" type="pres">
      <dgm:prSet presAssocID="{747B5600-4860-4236-A6A8-F6A7D4C5618E}" presName="spaceBetweenRectangles" presStyleCnt="0"/>
      <dgm:spPr/>
    </dgm:pt>
    <dgm:pt modelId="{619F0AA7-BDE8-4A81-8387-8D73E92FEEC5}" type="pres">
      <dgm:prSet presAssocID="{D773B852-885D-4914-84A0-A4CEF3EB4A77}" presName="parentLin" presStyleCnt="0"/>
      <dgm:spPr/>
    </dgm:pt>
    <dgm:pt modelId="{F49A1F4D-CF9D-4D24-AC46-40DB9F5AA705}" type="pres">
      <dgm:prSet presAssocID="{D773B852-885D-4914-84A0-A4CEF3EB4A77}" presName="parentLeftMargin" presStyleLbl="node1" presStyleIdx="0" presStyleCnt="5"/>
      <dgm:spPr/>
      <dgm:t>
        <a:bodyPr/>
        <a:lstStyle/>
        <a:p>
          <a:endParaRPr kumimoji="1" lang="ja-JP" altLang="en-US"/>
        </a:p>
      </dgm:t>
    </dgm:pt>
    <dgm:pt modelId="{9F909926-6277-4E0B-8445-15873AA1E2C6}" type="pres">
      <dgm:prSet presAssocID="{D773B852-885D-4914-84A0-A4CEF3EB4A77}" presName="parentText" presStyleLbl="node1" presStyleIdx="1" presStyleCnt="5">
        <dgm:presLayoutVars>
          <dgm:chMax val="0"/>
          <dgm:bulletEnabled val="1"/>
        </dgm:presLayoutVars>
      </dgm:prSet>
      <dgm:spPr/>
      <dgm:t>
        <a:bodyPr/>
        <a:lstStyle/>
        <a:p>
          <a:endParaRPr kumimoji="1" lang="ja-JP" altLang="en-US"/>
        </a:p>
      </dgm:t>
    </dgm:pt>
    <dgm:pt modelId="{CD4258F1-9523-4F94-8574-54BDB41061B4}" type="pres">
      <dgm:prSet presAssocID="{D773B852-885D-4914-84A0-A4CEF3EB4A77}" presName="negativeSpace" presStyleCnt="0"/>
      <dgm:spPr/>
    </dgm:pt>
    <dgm:pt modelId="{9B597893-62DA-4AC2-9C69-588EEB3D185E}" type="pres">
      <dgm:prSet presAssocID="{D773B852-885D-4914-84A0-A4CEF3EB4A77}" presName="childText" presStyleLbl="conFgAcc1" presStyleIdx="1" presStyleCnt="5">
        <dgm:presLayoutVars>
          <dgm:bulletEnabled val="1"/>
        </dgm:presLayoutVars>
      </dgm:prSet>
      <dgm:spPr/>
      <dgm:t>
        <a:bodyPr/>
        <a:lstStyle/>
        <a:p>
          <a:endParaRPr kumimoji="1" lang="ja-JP" altLang="en-US"/>
        </a:p>
      </dgm:t>
    </dgm:pt>
    <dgm:pt modelId="{92933D90-1671-40E5-95B0-2E67B908F7D7}" type="pres">
      <dgm:prSet presAssocID="{9A0B1720-571F-488A-B0AD-8392E9E82481}" presName="spaceBetweenRectangles" presStyleCnt="0"/>
      <dgm:spPr/>
    </dgm:pt>
    <dgm:pt modelId="{8D1FD0BE-74FC-45EE-9FF5-F79EFCEF5CDC}" type="pres">
      <dgm:prSet presAssocID="{428007DF-0B0D-491F-833B-F3DE2CD765AA}" presName="parentLin" presStyleCnt="0"/>
      <dgm:spPr/>
    </dgm:pt>
    <dgm:pt modelId="{2B8D41A7-3674-4CFF-9FE4-2DD75A5D3C6C}" type="pres">
      <dgm:prSet presAssocID="{428007DF-0B0D-491F-833B-F3DE2CD765AA}" presName="parentLeftMargin" presStyleLbl="node1" presStyleIdx="1" presStyleCnt="5"/>
      <dgm:spPr/>
      <dgm:t>
        <a:bodyPr/>
        <a:lstStyle/>
        <a:p>
          <a:endParaRPr kumimoji="1" lang="ja-JP" altLang="en-US"/>
        </a:p>
      </dgm:t>
    </dgm:pt>
    <dgm:pt modelId="{2B9D10BD-6D43-4066-9CE5-DF80A10A85F0}" type="pres">
      <dgm:prSet presAssocID="{428007DF-0B0D-491F-833B-F3DE2CD765AA}" presName="parentText" presStyleLbl="node1" presStyleIdx="2" presStyleCnt="5">
        <dgm:presLayoutVars>
          <dgm:chMax val="0"/>
          <dgm:bulletEnabled val="1"/>
        </dgm:presLayoutVars>
      </dgm:prSet>
      <dgm:spPr/>
      <dgm:t>
        <a:bodyPr/>
        <a:lstStyle/>
        <a:p>
          <a:endParaRPr kumimoji="1" lang="ja-JP" altLang="en-US"/>
        </a:p>
      </dgm:t>
    </dgm:pt>
    <dgm:pt modelId="{1CD7F4B8-FFE5-4F23-A84A-6E5C714E1EA3}" type="pres">
      <dgm:prSet presAssocID="{428007DF-0B0D-491F-833B-F3DE2CD765AA}" presName="negativeSpace" presStyleCnt="0"/>
      <dgm:spPr/>
    </dgm:pt>
    <dgm:pt modelId="{7D5B5538-57A3-4B28-A1F2-44AD3BBFE5C1}" type="pres">
      <dgm:prSet presAssocID="{428007DF-0B0D-491F-833B-F3DE2CD765AA}" presName="childText" presStyleLbl="conFgAcc1" presStyleIdx="2" presStyleCnt="5">
        <dgm:presLayoutVars>
          <dgm:bulletEnabled val="1"/>
        </dgm:presLayoutVars>
      </dgm:prSet>
      <dgm:spPr/>
      <dgm:t>
        <a:bodyPr/>
        <a:lstStyle/>
        <a:p>
          <a:endParaRPr kumimoji="1" lang="ja-JP" altLang="en-US"/>
        </a:p>
      </dgm:t>
    </dgm:pt>
    <dgm:pt modelId="{16D60656-4DFD-4DA6-93B5-3DD7684D3773}" type="pres">
      <dgm:prSet presAssocID="{C36978DB-10D0-456D-A5B2-271A7B62D9F8}" presName="spaceBetweenRectangles" presStyleCnt="0"/>
      <dgm:spPr/>
    </dgm:pt>
    <dgm:pt modelId="{96F2AFBB-E7B6-4DF9-A797-F99E3EC5424F}" type="pres">
      <dgm:prSet presAssocID="{25A13A3F-F54B-4B3B-8A97-AE0BB4EC7585}" presName="parentLin" presStyleCnt="0"/>
      <dgm:spPr/>
    </dgm:pt>
    <dgm:pt modelId="{3C4B4B0E-D353-4612-9090-7BA8FD9E342F}" type="pres">
      <dgm:prSet presAssocID="{25A13A3F-F54B-4B3B-8A97-AE0BB4EC7585}" presName="parentLeftMargin" presStyleLbl="node1" presStyleIdx="2" presStyleCnt="5"/>
      <dgm:spPr/>
      <dgm:t>
        <a:bodyPr/>
        <a:lstStyle/>
        <a:p>
          <a:endParaRPr kumimoji="1" lang="ja-JP" altLang="en-US"/>
        </a:p>
      </dgm:t>
    </dgm:pt>
    <dgm:pt modelId="{298AE5DF-0370-49D9-B138-01F72D2C2C94}" type="pres">
      <dgm:prSet presAssocID="{25A13A3F-F54B-4B3B-8A97-AE0BB4EC7585}" presName="parentText" presStyleLbl="node1" presStyleIdx="3" presStyleCnt="5">
        <dgm:presLayoutVars>
          <dgm:chMax val="0"/>
          <dgm:bulletEnabled val="1"/>
        </dgm:presLayoutVars>
      </dgm:prSet>
      <dgm:spPr/>
      <dgm:t>
        <a:bodyPr/>
        <a:lstStyle/>
        <a:p>
          <a:endParaRPr kumimoji="1" lang="ja-JP" altLang="en-US"/>
        </a:p>
      </dgm:t>
    </dgm:pt>
    <dgm:pt modelId="{59246674-FEC5-4468-8DA8-12FCCF9AE17B}" type="pres">
      <dgm:prSet presAssocID="{25A13A3F-F54B-4B3B-8A97-AE0BB4EC7585}" presName="negativeSpace" presStyleCnt="0"/>
      <dgm:spPr/>
    </dgm:pt>
    <dgm:pt modelId="{75936DE8-D0DE-4761-B74E-7022D56D36E9}" type="pres">
      <dgm:prSet presAssocID="{25A13A3F-F54B-4B3B-8A97-AE0BB4EC7585}" presName="childText" presStyleLbl="conFgAcc1" presStyleIdx="3" presStyleCnt="5">
        <dgm:presLayoutVars>
          <dgm:bulletEnabled val="1"/>
        </dgm:presLayoutVars>
      </dgm:prSet>
      <dgm:spPr/>
      <dgm:t>
        <a:bodyPr/>
        <a:lstStyle/>
        <a:p>
          <a:endParaRPr kumimoji="1" lang="ja-JP" altLang="en-US"/>
        </a:p>
      </dgm:t>
    </dgm:pt>
    <dgm:pt modelId="{F1A1A165-B5B6-452E-BC5C-611EF537E2C6}" type="pres">
      <dgm:prSet presAssocID="{40C88BC0-A46D-4535-9902-BDE23B3706DC}" presName="spaceBetweenRectangles" presStyleCnt="0"/>
      <dgm:spPr/>
    </dgm:pt>
    <dgm:pt modelId="{7B1E9B46-37B8-47E9-8E26-737D35CDF912}" type="pres">
      <dgm:prSet presAssocID="{F024FFBB-6970-4ED4-9FC8-9531155FA44C}" presName="parentLin" presStyleCnt="0"/>
      <dgm:spPr/>
    </dgm:pt>
    <dgm:pt modelId="{0C273643-5F88-419E-B8BD-25B2CFC0AB66}" type="pres">
      <dgm:prSet presAssocID="{F024FFBB-6970-4ED4-9FC8-9531155FA44C}" presName="parentLeftMargin" presStyleLbl="node1" presStyleIdx="3" presStyleCnt="5"/>
      <dgm:spPr/>
      <dgm:t>
        <a:bodyPr/>
        <a:lstStyle/>
        <a:p>
          <a:endParaRPr kumimoji="1" lang="ja-JP" altLang="en-US"/>
        </a:p>
      </dgm:t>
    </dgm:pt>
    <dgm:pt modelId="{CFEE404C-A0BE-4840-8A01-EBD7C3675F8A}" type="pres">
      <dgm:prSet presAssocID="{F024FFBB-6970-4ED4-9FC8-9531155FA44C}" presName="parentText" presStyleLbl="node1" presStyleIdx="4" presStyleCnt="5">
        <dgm:presLayoutVars>
          <dgm:chMax val="0"/>
          <dgm:bulletEnabled val="1"/>
        </dgm:presLayoutVars>
      </dgm:prSet>
      <dgm:spPr/>
      <dgm:t>
        <a:bodyPr/>
        <a:lstStyle/>
        <a:p>
          <a:endParaRPr kumimoji="1" lang="ja-JP" altLang="en-US"/>
        </a:p>
      </dgm:t>
    </dgm:pt>
    <dgm:pt modelId="{888174D7-603E-4EC9-AE51-9BD7418142A1}" type="pres">
      <dgm:prSet presAssocID="{F024FFBB-6970-4ED4-9FC8-9531155FA44C}" presName="negativeSpace" presStyleCnt="0"/>
      <dgm:spPr/>
    </dgm:pt>
    <dgm:pt modelId="{C77B6A27-C0E7-40B8-9E00-F5A8D85083BA}" type="pres">
      <dgm:prSet presAssocID="{F024FFBB-6970-4ED4-9FC8-9531155FA44C}" presName="childText" presStyleLbl="conFgAcc1" presStyleIdx="4" presStyleCnt="5">
        <dgm:presLayoutVars>
          <dgm:bulletEnabled val="1"/>
        </dgm:presLayoutVars>
      </dgm:prSet>
      <dgm:spPr/>
      <dgm:t>
        <a:bodyPr/>
        <a:lstStyle/>
        <a:p>
          <a:endParaRPr kumimoji="1" lang="ja-JP" altLang="en-US"/>
        </a:p>
      </dgm:t>
    </dgm:pt>
  </dgm:ptLst>
  <dgm:cxnLst>
    <dgm:cxn modelId="{1769E9D1-853D-44EA-85DF-1CA903A72ECB}" type="presOf" srcId="{25A13A3F-F54B-4B3B-8A97-AE0BB4EC7585}" destId="{3C4B4B0E-D353-4612-9090-7BA8FD9E342F}" srcOrd="0" destOrd="0" presId="urn:microsoft.com/office/officeart/2005/8/layout/list1"/>
    <dgm:cxn modelId="{923AC904-CBD8-4C24-8F73-09714CEEE287}" type="presOf" srcId="{428007DF-0B0D-491F-833B-F3DE2CD765AA}" destId="{2B8D41A7-3674-4CFF-9FE4-2DD75A5D3C6C}" srcOrd="0" destOrd="0" presId="urn:microsoft.com/office/officeart/2005/8/layout/list1"/>
    <dgm:cxn modelId="{7C39E2CB-AFA5-4597-BEB7-27A6DFE58271}" type="presOf" srcId="{25A13A3F-F54B-4B3B-8A97-AE0BB4EC7585}" destId="{298AE5DF-0370-49D9-B138-01F72D2C2C94}" srcOrd="1" destOrd="0" presId="urn:microsoft.com/office/officeart/2005/8/layout/list1"/>
    <dgm:cxn modelId="{625C9DEB-81A0-4652-8C26-CB50CF3CBA7D}" type="presOf" srcId="{C20425A9-5BFE-4B78-A4F4-9F2F22EF0EB1}" destId="{683BEA71-8567-4DFC-BA1E-590C8CC1EB8A}" srcOrd="0" destOrd="0" presId="urn:microsoft.com/office/officeart/2005/8/layout/list1"/>
    <dgm:cxn modelId="{98458F60-2602-4E83-8223-2B102EBA14B0}" type="presOf" srcId="{428007DF-0B0D-491F-833B-F3DE2CD765AA}" destId="{2B9D10BD-6D43-4066-9CE5-DF80A10A85F0}" srcOrd="1" destOrd="0" presId="urn:microsoft.com/office/officeart/2005/8/layout/list1"/>
    <dgm:cxn modelId="{9AB449D7-DFA3-4382-B033-1DCCA9F786A6}" srcId="{DFD3B42E-4269-4BC4-B971-76CB0E3CE830}" destId="{DFAB15F9-27D9-46A6-BC42-405B625FD7BC}" srcOrd="0" destOrd="0" parTransId="{6B174DE6-D443-4F86-8B94-F550069DD06A}" sibTransId="{131D60E2-5C80-4A54-9BDD-5FDC874418FC}"/>
    <dgm:cxn modelId="{AE200123-B5F5-414D-B169-0E1683B26728}" srcId="{428007DF-0B0D-491F-833B-F3DE2CD765AA}" destId="{D2014968-66A4-4E3D-9B6D-79590D042212}" srcOrd="0" destOrd="0" parTransId="{D82DBBFD-2EA1-4530-8010-FB1444CECB13}" sibTransId="{C0351D73-55C7-456A-AD35-3D60293F90DC}"/>
    <dgm:cxn modelId="{A9AFFD63-44D3-4773-A096-E4E74033EB7C}" type="presOf" srcId="{2693CA25-EF4A-4667-B31F-85CFD07D2139}" destId="{C77B6A27-C0E7-40B8-9E00-F5A8D85083BA}" srcOrd="0" destOrd="0" presId="urn:microsoft.com/office/officeart/2005/8/layout/list1"/>
    <dgm:cxn modelId="{F054089B-6313-4E6D-9991-DE69114E01BE}" type="presOf" srcId="{272473E8-564B-4D39-BB76-1BF990AA11CC}" destId="{9B597893-62DA-4AC2-9C69-588EEB3D185E}" srcOrd="0" destOrd="0" presId="urn:microsoft.com/office/officeart/2005/8/layout/list1"/>
    <dgm:cxn modelId="{51A640EE-2A49-42D3-AF1B-F713F9E59128}" srcId="{D7254B19-EDFB-49F0-8EA4-2BEAC5F20F2B}" destId="{D773B852-885D-4914-84A0-A4CEF3EB4A77}" srcOrd="1" destOrd="0" parTransId="{C67E1995-4F39-4607-A0E7-1ABD47D03577}" sibTransId="{9A0B1720-571F-488A-B0AD-8392E9E82481}"/>
    <dgm:cxn modelId="{E94BA85E-8721-4ED9-8D18-FF3CA6351FC6}" type="presOf" srcId="{D7254B19-EDFB-49F0-8EA4-2BEAC5F20F2B}" destId="{DCAAB19D-0AF2-49B8-92D0-A95347FC13F4}" srcOrd="0" destOrd="0" presId="urn:microsoft.com/office/officeart/2005/8/layout/list1"/>
    <dgm:cxn modelId="{8C2B7328-296B-41B0-BDD8-E7B8C0FF6B39}" srcId="{D7254B19-EDFB-49F0-8EA4-2BEAC5F20F2B}" destId="{25A13A3F-F54B-4B3B-8A97-AE0BB4EC7585}" srcOrd="3" destOrd="0" parTransId="{5DAB9375-A57B-47C2-BA9A-27A1363B288C}" sibTransId="{40C88BC0-A46D-4535-9902-BDE23B3706DC}"/>
    <dgm:cxn modelId="{E7FCB33F-BE1F-4FC4-B9D6-1482FC44BDCC}" srcId="{F024FFBB-6970-4ED4-9FC8-9531155FA44C}" destId="{2693CA25-EF4A-4667-B31F-85CFD07D2139}" srcOrd="0" destOrd="0" parTransId="{80694FC1-BD4F-473D-97ED-549186F21F52}" sibTransId="{47CA4C51-22E6-45C3-9C00-91AE32608AFA}"/>
    <dgm:cxn modelId="{993B2A87-C4D1-496F-8AA0-8A68B05E012C}" srcId="{CE2ABBB3-958C-4ADB-8F2B-DFC1ED2C778A}" destId="{AFE151F9-8A5F-4AEE-A6A8-995028D35F2B}" srcOrd="0" destOrd="0" parTransId="{A0D3B3E6-25AD-42FF-AB5E-9B1A1111AD3E}" sibTransId="{09581DFF-F54E-4692-97D1-648DC8E222E6}"/>
    <dgm:cxn modelId="{432BE5CA-FE0D-406B-ADA1-25F9E3C0C5C7}" srcId="{D773B852-885D-4914-84A0-A4CEF3EB4A77}" destId="{272473E8-564B-4D39-BB76-1BF990AA11CC}" srcOrd="0" destOrd="0" parTransId="{FD668F39-6552-473A-9B6F-7CA5339FDDB1}" sibTransId="{AFB40BE0-3759-49BF-8285-E8D26D9C87E8}"/>
    <dgm:cxn modelId="{D1EB5938-4212-4998-9669-83A108D3D38A}" type="presOf" srcId="{F024FFBB-6970-4ED4-9FC8-9531155FA44C}" destId="{0C273643-5F88-419E-B8BD-25B2CFC0AB66}" srcOrd="0" destOrd="0" presId="urn:microsoft.com/office/officeart/2005/8/layout/list1"/>
    <dgm:cxn modelId="{D2939829-9624-47F1-A5DB-096E6A3B8875}" type="presOf" srcId="{AFE151F9-8A5F-4AEE-A6A8-995028D35F2B}" destId="{B3EC0331-D2F6-4C51-82C8-45697321ECA6}" srcOrd="0" destOrd="1" presId="urn:microsoft.com/office/officeart/2005/8/layout/list1"/>
    <dgm:cxn modelId="{69E3DBE6-A60E-427F-AC59-777B4D316CB8}" srcId="{C20425A9-5BFE-4B78-A4F4-9F2F22EF0EB1}" destId="{CE2ABBB3-958C-4ADB-8F2B-DFC1ED2C778A}" srcOrd="0" destOrd="0" parTransId="{2E177AEC-B25E-4CA2-8329-E8519E49BA82}" sibTransId="{B0332D43-9263-4BA5-B237-5DB32BE6BE97}"/>
    <dgm:cxn modelId="{D7F0FDED-0522-4131-BAFB-FFAB2EEC3D18}" type="presOf" srcId="{DFAB15F9-27D9-46A6-BC42-405B625FD7BC}" destId="{75936DE8-D0DE-4761-B74E-7022D56D36E9}" srcOrd="0" destOrd="1" presId="urn:microsoft.com/office/officeart/2005/8/layout/list1"/>
    <dgm:cxn modelId="{39C6282E-3DFC-4754-A06A-B7330ADEFB4B}" srcId="{D7254B19-EDFB-49F0-8EA4-2BEAC5F20F2B}" destId="{C20425A9-5BFE-4B78-A4F4-9F2F22EF0EB1}" srcOrd="0" destOrd="0" parTransId="{FC8F8B07-C64E-43C9-8CF1-AEFAAE730244}" sibTransId="{747B5600-4860-4236-A6A8-F6A7D4C5618E}"/>
    <dgm:cxn modelId="{25705CF2-C5E4-4A50-B3CE-A6F665D787C5}" type="presOf" srcId="{D773B852-885D-4914-84A0-A4CEF3EB4A77}" destId="{9F909926-6277-4E0B-8445-15873AA1E2C6}" srcOrd="1" destOrd="0" presId="urn:microsoft.com/office/officeart/2005/8/layout/list1"/>
    <dgm:cxn modelId="{1CEC6C53-736B-436F-AB0D-166EFCE11DFC}" srcId="{D7254B19-EDFB-49F0-8EA4-2BEAC5F20F2B}" destId="{F024FFBB-6970-4ED4-9FC8-9531155FA44C}" srcOrd="4" destOrd="0" parTransId="{F7F6EB08-C1AD-404F-B905-F022EE28D999}" sibTransId="{6651AD4E-38A2-4157-B9B8-F82845A06859}"/>
    <dgm:cxn modelId="{100E0087-B011-4F7F-AF38-4BE35150F5DC}" type="presOf" srcId="{CE2ABBB3-958C-4ADB-8F2B-DFC1ED2C778A}" destId="{B3EC0331-D2F6-4C51-82C8-45697321ECA6}" srcOrd="0" destOrd="0" presId="urn:microsoft.com/office/officeart/2005/8/layout/list1"/>
    <dgm:cxn modelId="{2FCD7EC1-42EF-4F74-B66B-A0CE60826790}" type="presOf" srcId="{DFD3B42E-4269-4BC4-B971-76CB0E3CE830}" destId="{75936DE8-D0DE-4761-B74E-7022D56D36E9}" srcOrd="0" destOrd="0" presId="urn:microsoft.com/office/officeart/2005/8/layout/list1"/>
    <dgm:cxn modelId="{5270509C-29D7-4414-9077-DF5E53F9B3E3}" srcId="{25A13A3F-F54B-4B3B-8A97-AE0BB4EC7585}" destId="{DFD3B42E-4269-4BC4-B971-76CB0E3CE830}" srcOrd="0" destOrd="0" parTransId="{285642F9-2CCA-45BA-848E-434C8234C770}" sibTransId="{CF720D3B-2571-4D74-8AB9-0BF824F0B5FC}"/>
    <dgm:cxn modelId="{1E7E9000-C15E-4305-B917-9A2A8105D337}" type="presOf" srcId="{D2014968-66A4-4E3D-9B6D-79590D042212}" destId="{7D5B5538-57A3-4B28-A1F2-44AD3BBFE5C1}" srcOrd="0" destOrd="0" presId="urn:microsoft.com/office/officeart/2005/8/layout/list1"/>
    <dgm:cxn modelId="{EB4BFABF-2C43-464C-96C5-548AABCD415E}" type="presOf" srcId="{C20425A9-5BFE-4B78-A4F4-9F2F22EF0EB1}" destId="{DAD2BF91-B670-4B1D-943A-AB45F443A442}" srcOrd="1" destOrd="0" presId="urn:microsoft.com/office/officeart/2005/8/layout/list1"/>
    <dgm:cxn modelId="{AA00F029-6D2D-4F4B-8023-8C61EC50931A}" srcId="{D7254B19-EDFB-49F0-8EA4-2BEAC5F20F2B}" destId="{428007DF-0B0D-491F-833B-F3DE2CD765AA}" srcOrd="2" destOrd="0" parTransId="{4982F03F-FBDA-423C-B49E-51E939730AE6}" sibTransId="{C36978DB-10D0-456D-A5B2-271A7B62D9F8}"/>
    <dgm:cxn modelId="{6E081128-2A08-47E7-8637-D8CA2B1FB3BD}" type="presOf" srcId="{D773B852-885D-4914-84A0-A4CEF3EB4A77}" destId="{F49A1F4D-CF9D-4D24-AC46-40DB9F5AA705}" srcOrd="0" destOrd="0" presId="urn:microsoft.com/office/officeart/2005/8/layout/list1"/>
    <dgm:cxn modelId="{B6830CE1-D75B-4E22-80E6-69A37BF981FE}" type="presOf" srcId="{F024FFBB-6970-4ED4-9FC8-9531155FA44C}" destId="{CFEE404C-A0BE-4840-8A01-EBD7C3675F8A}" srcOrd="1" destOrd="0" presId="urn:microsoft.com/office/officeart/2005/8/layout/list1"/>
    <dgm:cxn modelId="{435959D3-6D2E-4075-A476-99723BCAF798}" type="presParOf" srcId="{DCAAB19D-0AF2-49B8-92D0-A95347FC13F4}" destId="{A7BD36AC-15ED-4D37-9DE9-81CE14FEE775}" srcOrd="0" destOrd="0" presId="urn:microsoft.com/office/officeart/2005/8/layout/list1"/>
    <dgm:cxn modelId="{965F6AD1-4E91-44D7-BF17-1947F625AAB1}" type="presParOf" srcId="{A7BD36AC-15ED-4D37-9DE9-81CE14FEE775}" destId="{683BEA71-8567-4DFC-BA1E-590C8CC1EB8A}" srcOrd="0" destOrd="0" presId="urn:microsoft.com/office/officeart/2005/8/layout/list1"/>
    <dgm:cxn modelId="{CD9D292C-8DF9-4605-82ED-79C66EA967CB}" type="presParOf" srcId="{A7BD36AC-15ED-4D37-9DE9-81CE14FEE775}" destId="{DAD2BF91-B670-4B1D-943A-AB45F443A442}" srcOrd="1" destOrd="0" presId="urn:microsoft.com/office/officeart/2005/8/layout/list1"/>
    <dgm:cxn modelId="{8915D8EE-94E7-44C2-85F2-03960F35F90E}" type="presParOf" srcId="{DCAAB19D-0AF2-49B8-92D0-A95347FC13F4}" destId="{6B6E6DF7-BF89-4AE1-B87C-75BE3F1E7E7D}" srcOrd="1" destOrd="0" presId="urn:microsoft.com/office/officeart/2005/8/layout/list1"/>
    <dgm:cxn modelId="{C13633C5-72D8-4C8D-B089-10B0D6354A46}" type="presParOf" srcId="{DCAAB19D-0AF2-49B8-92D0-A95347FC13F4}" destId="{B3EC0331-D2F6-4C51-82C8-45697321ECA6}" srcOrd="2" destOrd="0" presId="urn:microsoft.com/office/officeart/2005/8/layout/list1"/>
    <dgm:cxn modelId="{4E0B5377-4803-4A7F-B9D4-E54906F62350}" type="presParOf" srcId="{DCAAB19D-0AF2-49B8-92D0-A95347FC13F4}" destId="{732E78C0-595A-444F-BFBE-495634D09A8E}" srcOrd="3" destOrd="0" presId="urn:microsoft.com/office/officeart/2005/8/layout/list1"/>
    <dgm:cxn modelId="{F8D1E5FF-4F90-4925-90E0-B30C41FDA90C}" type="presParOf" srcId="{DCAAB19D-0AF2-49B8-92D0-A95347FC13F4}" destId="{619F0AA7-BDE8-4A81-8387-8D73E92FEEC5}" srcOrd="4" destOrd="0" presId="urn:microsoft.com/office/officeart/2005/8/layout/list1"/>
    <dgm:cxn modelId="{DF056093-2D64-4CC7-9298-75E272991F5C}" type="presParOf" srcId="{619F0AA7-BDE8-4A81-8387-8D73E92FEEC5}" destId="{F49A1F4D-CF9D-4D24-AC46-40DB9F5AA705}" srcOrd="0" destOrd="0" presId="urn:microsoft.com/office/officeart/2005/8/layout/list1"/>
    <dgm:cxn modelId="{EA4A3B54-8AF2-48B3-945A-8BDB6599FE32}" type="presParOf" srcId="{619F0AA7-BDE8-4A81-8387-8D73E92FEEC5}" destId="{9F909926-6277-4E0B-8445-15873AA1E2C6}" srcOrd="1" destOrd="0" presId="urn:microsoft.com/office/officeart/2005/8/layout/list1"/>
    <dgm:cxn modelId="{4B0F230F-8146-4682-BB92-47CD67DBA6A3}" type="presParOf" srcId="{DCAAB19D-0AF2-49B8-92D0-A95347FC13F4}" destId="{CD4258F1-9523-4F94-8574-54BDB41061B4}" srcOrd="5" destOrd="0" presId="urn:microsoft.com/office/officeart/2005/8/layout/list1"/>
    <dgm:cxn modelId="{0C4C5CD4-5BE6-4DA7-ADCE-238481A564C2}" type="presParOf" srcId="{DCAAB19D-0AF2-49B8-92D0-A95347FC13F4}" destId="{9B597893-62DA-4AC2-9C69-588EEB3D185E}" srcOrd="6" destOrd="0" presId="urn:microsoft.com/office/officeart/2005/8/layout/list1"/>
    <dgm:cxn modelId="{81CFA6C0-80C5-4022-92D7-F5F233A1B45A}" type="presParOf" srcId="{DCAAB19D-0AF2-49B8-92D0-A95347FC13F4}" destId="{92933D90-1671-40E5-95B0-2E67B908F7D7}" srcOrd="7" destOrd="0" presId="urn:microsoft.com/office/officeart/2005/8/layout/list1"/>
    <dgm:cxn modelId="{6D0A3BE8-9C40-4DC1-A6BF-B783A5636A80}" type="presParOf" srcId="{DCAAB19D-0AF2-49B8-92D0-A95347FC13F4}" destId="{8D1FD0BE-74FC-45EE-9FF5-F79EFCEF5CDC}" srcOrd="8" destOrd="0" presId="urn:microsoft.com/office/officeart/2005/8/layout/list1"/>
    <dgm:cxn modelId="{1358559E-7679-47CC-A5B1-13DA478EEF39}" type="presParOf" srcId="{8D1FD0BE-74FC-45EE-9FF5-F79EFCEF5CDC}" destId="{2B8D41A7-3674-4CFF-9FE4-2DD75A5D3C6C}" srcOrd="0" destOrd="0" presId="urn:microsoft.com/office/officeart/2005/8/layout/list1"/>
    <dgm:cxn modelId="{A8F88DEE-D964-4E77-9EFF-5DBDE5FA9115}" type="presParOf" srcId="{8D1FD0BE-74FC-45EE-9FF5-F79EFCEF5CDC}" destId="{2B9D10BD-6D43-4066-9CE5-DF80A10A85F0}" srcOrd="1" destOrd="0" presId="urn:microsoft.com/office/officeart/2005/8/layout/list1"/>
    <dgm:cxn modelId="{ACE35B6B-E8F1-4661-88B9-98FD26B1B1DE}" type="presParOf" srcId="{DCAAB19D-0AF2-49B8-92D0-A95347FC13F4}" destId="{1CD7F4B8-FFE5-4F23-A84A-6E5C714E1EA3}" srcOrd="9" destOrd="0" presId="urn:microsoft.com/office/officeart/2005/8/layout/list1"/>
    <dgm:cxn modelId="{7A93B5FA-45CD-438B-9A6D-4DB7D45C570F}" type="presParOf" srcId="{DCAAB19D-0AF2-49B8-92D0-A95347FC13F4}" destId="{7D5B5538-57A3-4B28-A1F2-44AD3BBFE5C1}" srcOrd="10" destOrd="0" presId="urn:microsoft.com/office/officeart/2005/8/layout/list1"/>
    <dgm:cxn modelId="{AAC239AE-AA7B-4601-805E-48929CB06273}" type="presParOf" srcId="{DCAAB19D-0AF2-49B8-92D0-A95347FC13F4}" destId="{16D60656-4DFD-4DA6-93B5-3DD7684D3773}" srcOrd="11" destOrd="0" presId="urn:microsoft.com/office/officeart/2005/8/layout/list1"/>
    <dgm:cxn modelId="{AC7905E2-C57F-4B9F-BA0E-7F31A1A9D32C}" type="presParOf" srcId="{DCAAB19D-0AF2-49B8-92D0-A95347FC13F4}" destId="{96F2AFBB-E7B6-4DF9-A797-F99E3EC5424F}" srcOrd="12" destOrd="0" presId="urn:microsoft.com/office/officeart/2005/8/layout/list1"/>
    <dgm:cxn modelId="{73333DD2-DCAA-403B-AD41-EF8A699E6212}" type="presParOf" srcId="{96F2AFBB-E7B6-4DF9-A797-F99E3EC5424F}" destId="{3C4B4B0E-D353-4612-9090-7BA8FD9E342F}" srcOrd="0" destOrd="0" presId="urn:microsoft.com/office/officeart/2005/8/layout/list1"/>
    <dgm:cxn modelId="{421F21B8-800C-4483-B379-BDC4B7AAD93A}" type="presParOf" srcId="{96F2AFBB-E7B6-4DF9-A797-F99E3EC5424F}" destId="{298AE5DF-0370-49D9-B138-01F72D2C2C94}" srcOrd="1" destOrd="0" presId="urn:microsoft.com/office/officeart/2005/8/layout/list1"/>
    <dgm:cxn modelId="{4157A2DB-5CBD-4B96-932D-1B24C1ECDF3F}" type="presParOf" srcId="{DCAAB19D-0AF2-49B8-92D0-A95347FC13F4}" destId="{59246674-FEC5-4468-8DA8-12FCCF9AE17B}" srcOrd="13" destOrd="0" presId="urn:microsoft.com/office/officeart/2005/8/layout/list1"/>
    <dgm:cxn modelId="{5AB9807E-31F2-4162-897D-4F2ECB30D17E}" type="presParOf" srcId="{DCAAB19D-0AF2-49B8-92D0-A95347FC13F4}" destId="{75936DE8-D0DE-4761-B74E-7022D56D36E9}" srcOrd="14" destOrd="0" presId="urn:microsoft.com/office/officeart/2005/8/layout/list1"/>
    <dgm:cxn modelId="{3668FF24-9FA7-43B8-B384-AEA0746A84A7}" type="presParOf" srcId="{DCAAB19D-0AF2-49B8-92D0-A95347FC13F4}" destId="{F1A1A165-B5B6-452E-BC5C-611EF537E2C6}" srcOrd="15" destOrd="0" presId="urn:microsoft.com/office/officeart/2005/8/layout/list1"/>
    <dgm:cxn modelId="{6DAF950F-7D33-48F1-BFB2-782FF6BBC2FF}" type="presParOf" srcId="{DCAAB19D-0AF2-49B8-92D0-A95347FC13F4}" destId="{7B1E9B46-37B8-47E9-8E26-737D35CDF912}" srcOrd="16" destOrd="0" presId="urn:microsoft.com/office/officeart/2005/8/layout/list1"/>
    <dgm:cxn modelId="{3CD97547-F8A7-4BCF-8B1C-24ED33E40F7A}" type="presParOf" srcId="{7B1E9B46-37B8-47E9-8E26-737D35CDF912}" destId="{0C273643-5F88-419E-B8BD-25B2CFC0AB66}" srcOrd="0" destOrd="0" presId="urn:microsoft.com/office/officeart/2005/8/layout/list1"/>
    <dgm:cxn modelId="{85A372D7-C763-4A04-9314-59DE0FDCE26A}" type="presParOf" srcId="{7B1E9B46-37B8-47E9-8E26-737D35CDF912}" destId="{CFEE404C-A0BE-4840-8A01-EBD7C3675F8A}" srcOrd="1" destOrd="0" presId="urn:microsoft.com/office/officeart/2005/8/layout/list1"/>
    <dgm:cxn modelId="{188B8193-11C2-444F-9D1B-950ACE71E1BC}" type="presParOf" srcId="{DCAAB19D-0AF2-49B8-92D0-A95347FC13F4}" destId="{888174D7-603E-4EC9-AE51-9BD7418142A1}" srcOrd="17" destOrd="0" presId="urn:microsoft.com/office/officeart/2005/8/layout/list1"/>
    <dgm:cxn modelId="{A52D736D-371D-41C0-9FBD-93C9CC92E13D}" type="presParOf" srcId="{DCAAB19D-0AF2-49B8-92D0-A95347FC13F4}" destId="{C77B6A27-C0E7-40B8-9E00-F5A8D85083BA}" srcOrd="18"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254B19-EDFB-49F0-8EA4-2BEAC5F20F2B}"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kumimoji="1" lang="ja-JP" altLang="en-US"/>
        </a:p>
      </dgm:t>
    </dgm:pt>
    <dgm:pt modelId="{CE2ABBB3-958C-4ADB-8F2B-DFC1ED2C778A}">
      <dgm:prSet custT="1"/>
      <dgm:spPr>
        <a:solidFill>
          <a:srgbClr val="FFFFCC">
            <a:alpha val="90000"/>
          </a:srgbClr>
        </a:solidFill>
      </dgm:spPr>
      <dgm:t>
        <a:bodyPr/>
        <a:lstStyle/>
        <a:p>
          <a:pPr rtl="0"/>
          <a:endParaRPr kumimoji="1" lang="en-US" sz="1400" dirty="0">
            <a:latin typeface="HGP創英角ｺﾞｼｯｸUB" pitchFamily="50" charset="-128"/>
            <a:ea typeface="HGP創英角ｺﾞｼｯｸUB" pitchFamily="50" charset="-128"/>
          </a:endParaRPr>
        </a:p>
      </dgm:t>
    </dgm:pt>
    <dgm:pt modelId="{2E177AEC-B25E-4CA2-8329-E8519E49BA82}" type="parTrans" cxnId="{69E3DBE6-A60E-427F-AC59-777B4D316CB8}">
      <dgm:prSet/>
      <dgm:spPr/>
      <dgm:t>
        <a:bodyPr/>
        <a:lstStyle/>
        <a:p>
          <a:endParaRPr kumimoji="1" lang="ja-JP" altLang="en-US"/>
        </a:p>
      </dgm:t>
    </dgm:pt>
    <dgm:pt modelId="{B0332D43-9263-4BA5-B237-5DB32BE6BE97}" type="sibTrans" cxnId="{69E3DBE6-A60E-427F-AC59-777B4D316CB8}">
      <dgm:prSet/>
      <dgm:spPr/>
      <dgm:t>
        <a:bodyPr/>
        <a:lstStyle/>
        <a:p>
          <a:endParaRPr kumimoji="1" lang="ja-JP" altLang="en-US"/>
        </a:p>
      </dgm:t>
    </dgm:pt>
    <dgm:pt modelId="{272473E8-564B-4D39-BB76-1BF990AA11CC}">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FD668F39-6552-473A-9B6F-7CA5339FDDB1}" type="parTrans" cxnId="{432BE5CA-FE0D-406B-ADA1-25F9E3C0C5C7}">
      <dgm:prSet/>
      <dgm:spPr/>
      <dgm:t>
        <a:bodyPr/>
        <a:lstStyle/>
        <a:p>
          <a:endParaRPr kumimoji="1" lang="ja-JP" altLang="en-US"/>
        </a:p>
      </dgm:t>
    </dgm:pt>
    <dgm:pt modelId="{AFB40BE0-3759-49BF-8285-E8D26D9C87E8}" type="sibTrans" cxnId="{432BE5CA-FE0D-406B-ADA1-25F9E3C0C5C7}">
      <dgm:prSet/>
      <dgm:spPr/>
      <dgm:t>
        <a:bodyPr/>
        <a:lstStyle/>
        <a:p>
          <a:endParaRPr kumimoji="1" lang="ja-JP" altLang="en-US"/>
        </a:p>
      </dgm:t>
    </dgm:pt>
    <dgm:pt modelId="{C20425A9-5BFE-4B78-A4F4-9F2F22EF0EB1}">
      <dgm:prSet/>
      <dgm:spPr>
        <a:solidFill>
          <a:srgbClr val="92D050"/>
        </a:solidFill>
      </dgm:spPr>
      <dgm:t>
        <a:bodyPr/>
        <a:lstStyle/>
        <a:p>
          <a:pPr rtl="0"/>
          <a:r>
            <a:rPr kumimoji="1" lang="en-US" altLang="ja-JP" dirty="0" smtClean="0"/>
            <a:t>STEP</a:t>
          </a:r>
          <a:r>
            <a:rPr kumimoji="1" lang="ja-JP" altLang="en-US" dirty="0" smtClean="0"/>
            <a:t>１：</a:t>
          </a:r>
          <a:r>
            <a:rPr kumimoji="1" lang="ja-JP" dirty="0" smtClean="0">
              <a:latin typeface="HGP創英角ｺﾞｼｯｸUB" pitchFamily="50" charset="-128"/>
              <a:ea typeface="HGP創英角ｺﾞｼｯｸUB" pitchFamily="50" charset="-128"/>
            </a:rPr>
            <a:t>一次判定の分布特性を確認</a:t>
          </a:r>
          <a:endParaRPr kumimoji="1" lang="en-US" dirty="0"/>
        </a:p>
      </dgm:t>
    </dgm:pt>
    <dgm:pt modelId="{FC8F8B07-C64E-43C9-8CF1-AEFAAE730244}" type="parTrans" cxnId="{39C6282E-3DFC-4754-A06A-B7330ADEFB4B}">
      <dgm:prSet/>
      <dgm:spPr/>
      <dgm:t>
        <a:bodyPr/>
        <a:lstStyle/>
        <a:p>
          <a:endParaRPr kumimoji="1" lang="ja-JP" altLang="en-US"/>
        </a:p>
      </dgm:t>
    </dgm:pt>
    <dgm:pt modelId="{747B5600-4860-4236-A6A8-F6A7D4C5618E}" type="sibTrans" cxnId="{39C6282E-3DFC-4754-A06A-B7330ADEFB4B}">
      <dgm:prSet/>
      <dgm:spPr/>
      <dgm:t>
        <a:bodyPr/>
        <a:lstStyle/>
        <a:p>
          <a:endParaRPr kumimoji="1" lang="ja-JP" altLang="en-US"/>
        </a:p>
      </dgm:t>
    </dgm:pt>
    <dgm:pt modelId="{D773B852-885D-4914-84A0-A4CEF3EB4A77}">
      <dgm:prSet/>
      <dgm:spPr>
        <a:solidFill>
          <a:srgbClr val="92D050"/>
        </a:solidFill>
      </dgm:spPr>
      <dgm:t>
        <a:bodyPr/>
        <a:lstStyle/>
        <a:p>
          <a:pPr rtl="0"/>
          <a:r>
            <a:rPr kumimoji="1" lang="en-US" altLang="ja-JP" dirty="0" smtClean="0"/>
            <a:t>STEP2</a:t>
          </a:r>
          <a:r>
            <a:rPr kumimoji="1" lang="ja-JP" altLang="en-US" dirty="0" smtClean="0"/>
            <a:t>：</a:t>
          </a:r>
          <a:r>
            <a:rPr kumimoji="1" lang="ja-JP" dirty="0" smtClean="0">
              <a:latin typeface="HGP創英角ｺﾞｼｯｸUB" pitchFamily="50" charset="-128"/>
              <a:ea typeface="HGP創英角ｺﾞｼｯｸUB" pitchFamily="50" charset="-128"/>
            </a:rPr>
            <a:t>人口構造や認定率など基本的な地域状況を確認</a:t>
          </a:r>
          <a:endParaRPr kumimoji="1" lang="en-US" dirty="0"/>
        </a:p>
      </dgm:t>
    </dgm:pt>
    <dgm:pt modelId="{C67E1995-4F39-4607-A0E7-1ABD47D03577}" type="parTrans" cxnId="{51A640EE-2A49-42D3-AF1B-F713F9E59128}">
      <dgm:prSet/>
      <dgm:spPr/>
      <dgm:t>
        <a:bodyPr/>
        <a:lstStyle/>
        <a:p>
          <a:endParaRPr kumimoji="1" lang="ja-JP" altLang="en-US"/>
        </a:p>
      </dgm:t>
    </dgm:pt>
    <dgm:pt modelId="{9A0B1720-571F-488A-B0AD-8392E9E82481}" type="sibTrans" cxnId="{51A640EE-2A49-42D3-AF1B-F713F9E59128}">
      <dgm:prSet/>
      <dgm:spPr/>
      <dgm:t>
        <a:bodyPr/>
        <a:lstStyle/>
        <a:p>
          <a:endParaRPr kumimoji="1" lang="ja-JP" altLang="en-US"/>
        </a:p>
      </dgm:t>
    </dgm:pt>
    <dgm:pt modelId="{D2014968-66A4-4E3D-9B6D-79590D042212}">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428007DF-0B0D-491F-833B-F3DE2CD765AA}">
      <dgm:prSet/>
      <dgm:spPr>
        <a:solidFill>
          <a:srgbClr val="92D050"/>
        </a:solidFill>
      </dgm:spPr>
      <dgm:t>
        <a:bodyPr/>
        <a:lstStyle/>
        <a:p>
          <a:pPr rtl="0"/>
          <a:r>
            <a:rPr kumimoji="1" lang="en-US" altLang="ja-JP" dirty="0" smtClean="0"/>
            <a:t>STEP3</a:t>
          </a:r>
          <a:r>
            <a:rPr kumimoji="1" lang="ja-JP" altLang="en-US" dirty="0" smtClean="0"/>
            <a:t>：</a:t>
          </a:r>
          <a:r>
            <a:rPr kumimoji="1" lang="ja-JP" dirty="0" smtClean="0">
              <a:latin typeface="HGP創英角ｺﾞｼｯｸUB" pitchFamily="50" charset="-128"/>
              <a:ea typeface="HGP創英角ｺﾞｼｯｸUB" pitchFamily="50" charset="-128"/>
            </a:rPr>
            <a:t>中間評価項目得点を参照し、各群の偏りを確認</a:t>
          </a:r>
          <a:endParaRPr kumimoji="1" lang="en-US" dirty="0"/>
        </a:p>
      </dgm:t>
    </dgm:pt>
    <dgm:pt modelId="{C36978DB-10D0-456D-A5B2-271A7B62D9F8}" type="sibTrans" cxnId="{AA00F029-6D2D-4F4B-8023-8C61EC50931A}">
      <dgm:prSet/>
      <dgm:spPr/>
      <dgm:t>
        <a:bodyPr/>
        <a:lstStyle/>
        <a:p>
          <a:endParaRPr kumimoji="1" lang="ja-JP" altLang="en-US"/>
        </a:p>
      </dgm:t>
    </dgm:pt>
    <dgm:pt modelId="{4982F03F-FBDA-423C-B49E-51E939730AE6}" type="parTrans" cxnId="{AA00F029-6D2D-4F4B-8023-8C61EC50931A}">
      <dgm:prSet/>
      <dgm:spPr/>
      <dgm:t>
        <a:bodyPr/>
        <a:lstStyle/>
        <a:p>
          <a:endParaRPr kumimoji="1" lang="ja-JP" altLang="en-US"/>
        </a:p>
      </dgm:t>
    </dgm:pt>
    <dgm:pt modelId="{C0351D73-55C7-456A-AD35-3D60293F90DC}" type="sibTrans" cxnId="{AE200123-B5F5-414D-B169-0E1683B26728}">
      <dgm:prSet/>
      <dgm:spPr/>
      <dgm:t>
        <a:bodyPr/>
        <a:lstStyle/>
        <a:p>
          <a:endParaRPr kumimoji="1" lang="ja-JP" altLang="en-US"/>
        </a:p>
      </dgm:t>
    </dgm:pt>
    <dgm:pt modelId="{D82DBBFD-2EA1-4530-8010-FB1444CECB13}" type="parTrans" cxnId="{AE200123-B5F5-414D-B169-0E1683B26728}">
      <dgm:prSet/>
      <dgm:spPr/>
      <dgm:t>
        <a:bodyPr/>
        <a:lstStyle/>
        <a:p>
          <a:endParaRPr kumimoji="1" lang="ja-JP" altLang="en-US"/>
        </a:p>
      </dgm:t>
    </dgm:pt>
    <dgm:pt modelId="{DFD3B42E-4269-4BC4-B971-76CB0E3CE830}">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25A13A3F-F54B-4B3B-8A97-AE0BB4EC7585}">
      <dgm:prSet/>
      <dgm:spPr>
        <a:solidFill>
          <a:srgbClr val="92D050"/>
        </a:solidFill>
      </dgm:spPr>
      <dgm:t>
        <a:bodyPr/>
        <a:lstStyle/>
        <a:p>
          <a:pPr rtl="0"/>
          <a:r>
            <a:rPr kumimoji="1" lang="en-US" dirty="0" smtClean="0"/>
            <a:t>STEP4</a:t>
          </a:r>
          <a:r>
            <a:rPr kumimoji="1" lang="ja-JP" altLang="en-US" dirty="0" smtClean="0"/>
            <a:t>：</a:t>
          </a:r>
          <a:r>
            <a:rPr kumimoji="1" lang="ja-JP" dirty="0" smtClean="0">
              <a:latin typeface="HGP創英角ｺﾞｼｯｸUB" pitchFamily="50" charset="-128"/>
              <a:ea typeface="HGP創英角ｺﾞｼｯｸUB" pitchFamily="50" charset="-128"/>
            </a:rPr>
            <a:t>各群の基本調査項目の選択率を確認</a:t>
          </a:r>
          <a:endParaRPr kumimoji="1" lang="en-US" dirty="0"/>
        </a:p>
      </dgm:t>
    </dgm:pt>
    <dgm:pt modelId="{40C88BC0-A46D-4535-9902-BDE23B3706DC}" type="sibTrans" cxnId="{8C2B7328-296B-41B0-BDD8-E7B8C0FF6B39}">
      <dgm:prSet/>
      <dgm:spPr/>
      <dgm:t>
        <a:bodyPr/>
        <a:lstStyle/>
        <a:p>
          <a:endParaRPr kumimoji="1" lang="ja-JP" altLang="en-US"/>
        </a:p>
      </dgm:t>
    </dgm:pt>
    <dgm:pt modelId="{5DAB9375-A57B-47C2-BA9A-27A1363B288C}" type="parTrans" cxnId="{8C2B7328-296B-41B0-BDD8-E7B8C0FF6B39}">
      <dgm:prSet/>
      <dgm:spPr/>
      <dgm:t>
        <a:bodyPr/>
        <a:lstStyle/>
        <a:p>
          <a:endParaRPr kumimoji="1" lang="ja-JP" altLang="en-US"/>
        </a:p>
      </dgm:t>
    </dgm:pt>
    <dgm:pt modelId="{CF720D3B-2571-4D74-8AB9-0BF824F0B5FC}" type="sibTrans" cxnId="{5270509C-29D7-4414-9077-DF5E53F9B3E3}">
      <dgm:prSet/>
      <dgm:spPr/>
      <dgm:t>
        <a:bodyPr/>
        <a:lstStyle/>
        <a:p>
          <a:endParaRPr kumimoji="1" lang="ja-JP" altLang="en-US"/>
        </a:p>
      </dgm:t>
    </dgm:pt>
    <dgm:pt modelId="{285642F9-2CCA-45BA-848E-434C8234C770}" type="parTrans" cxnId="{5270509C-29D7-4414-9077-DF5E53F9B3E3}">
      <dgm:prSet/>
      <dgm:spPr/>
      <dgm:t>
        <a:bodyPr/>
        <a:lstStyle/>
        <a:p>
          <a:endParaRPr kumimoji="1" lang="ja-JP" altLang="en-US"/>
        </a:p>
      </dgm:t>
    </dgm:pt>
    <dgm:pt modelId="{69FA0FDC-FFDA-4854-B680-E46AEEB384DA}">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D11F9084-B810-4BEE-9185-E7BDA66CE411}" type="parTrans" cxnId="{8FAC223F-291F-4072-BCB4-3DDCA8D291D9}">
      <dgm:prSet/>
      <dgm:spPr/>
      <dgm:t>
        <a:bodyPr/>
        <a:lstStyle/>
        <a:p>
          <a:endParaRPr kumimoji="1" lang="ja-JP" altLang="en-US"/>
        </a:p>
      </dgm:t>
    </dgm:pt>
    <dgm:pt modelId="{32771474-F785-4847-8B56-18DC96EEF965}" type="sibTrans" cxnId="{8FAC223F-291F-4072-BCB4-3DDCA8D291D9}">
      <dgm:prSet/>
      <dgm:spPr/>
      <dgm:t>
        <a:bodyPr/>
        <a:lstStyle/>
        <a:p>
          <a:endParaRPr kumimoji="1" lang="ja-JP" altLang="en-US"/>
        </a:p>
      </dgm:t>
    </dgm:pt>
    <dgm:pt modelId="{3311B4AB-E3F2-4669-A5E6-381A31DFCCB6}">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04F0F6CA-20CA-4F71-9644-BF0CE1741BF1}" type="parTrans" cxnId="{D9E8BBF9-FCD3-49AD-9DDA-32AE8C98BE0F}">
      <dgm:prSet/>
      <dgm:spPr/>
      <dgm:t>
        <a:bodyPr/>
        <a:lstStyle/>
        <a:p>
          <a:endParaRPr kumimoji="1" lang="ja-JP" altLang="en-US"/>
        </a:p>
      </dgm:t>
    </dgm:pt>
    <dgm:pt modelId="{2BC32868-130D-4314-8AA6-F1C9F3C284C7}" type="sibTrans" cxnId="{D9E8BBF9-FCD3-49AD-9DDA-32AE8C98BE0F}">
      <dgm:prSet/>
      <dgm:spPr/>
      <dgm:t>
        <a:bodyPr/>
        <a:lstStyle/>
        <a:p>
          <a:endParaRPr kumimoji="1" lang="ja-JP" altLang="en-US"/>
        </a:p>
      </dgm:t>
    </dgm:pt>
    <dgm:pt modelId="{9AA0CB97-5770-43AB-8F49-13EA2C490410}">
      <dgm:prSet custT="1"/>
      <dgm:spPr>
        <a:solidFill>
          <a:srgbClr val="FFFFCC">
            <a:alpha val="90000"/>
          </a:srgbClr>
        </a:solidFill>
      </dgm:spPr>
      <dgm:t>
        <a:bodyPr/>
        <a:lstStyle/>
        <a:p>
          <a:pPr rtl="0"/>
          <a:endParaRPr kumimoji="1" lang="en-US" sz="1400" dirty="0">
            <a:latin typeface="HGP創英角ｺﾞｼｯｸUB" pitchFamily="50" charset="-128"/>
            <a:ea typeface="HGP創英角ｺﾞｼｯｸUB" pitchFamily="50" charset="-128"/>
          </a:endParaRPr>
        </a:p>
      </dgm:t>
    </dgm:pt>
    <dgm:pt modelId="{66095EDA-530E-42E7-900F-AE94850B1021}" type="parTrans" cxnId="{E51F4E71-E968-4F78-A164-7356C9C51B04}">
      <dgm:prSet/>
      <dgm:spPr/>
      <dgm:t>
        <a:bodyPr/>
        <a:lstStyle/>
        <a:p>
          <a:endParaRPr kumimoji="1" lang="ja-JP" altLang="en-US"/>
        </a:p>
      </dgm:t>
    </dgm:pt>
    <dgm:pt modelId="{2E60AF25-2B20-4F9A-9EF8-1734DCD8C103}" type="sibTrans" cxnId="{E51F4E71-E968-4F78-A164-7356C9C51B04}">
      <dgm:prSet/>
      <dgm:spPr/>
      <dgm:t>
        <a:bodyPr/>
        <a:lstStyle/>
        <a:p>
          <a:endParaRPr kumimoji="1" lang="ja-JP" altLang="en-US"/>
        </a:p>
      </dgm:t>
    </dgm:pt>
    <dgm:pt modelId="{A647D5CC-3727-401F-A8E5-E335E198C417}">
      <dgm:prSet custT="1"/>
      <dgm:spPr>
        <a:solidFill>
          <a:srgbClr val="FFFFCC">
            <a:alpha val="90000"/>
          </a:srgbClr>
        </a:solidFill>
      </dgm:spPr>
      <dgm:t>
        <a:bodyPr/>
        <a:lstStyle/>
        <a:p>
          <a:pPr rtl="0"/>
          <a:endParaRPr kumimoji="1" lang="en-US" sz="1400" dirty="0">
            <a:latin typeface="HGP創英角ｺﾞｼｯｸUB" pitchFamily="50" charset="-128"/>
            <a:ea typeface="HGP創英角ｺﾞｼｯｸUB" pitchFamily="50" charset="-128"/>
          </a:endParaRPr>
        </a:p>
      </dgm:t>
    </dgm:pt>
    <dgm:pt modelId="{3CD9513A-6281-41BD-BD5D-7B15D44CB862}" type="parTrans" cxnId="{0540F3CC-80AF-4C3B-BDB2-9D1562EEEF89}">
      <dgm:prSet/>
      <dgm:spPr/>
      <dgm:t>
        <a:bodyPr/>
        <a:lstStyle/>
        <a:p>
          <a:endParaRPr kumimoji="1" lang="ja-JP" altLang="en-US"/>
        </a:p>
      </dgm:t>
    </dgm:pt>
    <dgm:pt modelId="{695629F4-747F-4CCB-A833-EEC031ABA881}" type="sibTrans" cxnId="{0540F3CC-80AF-4C3B-BDB2-9D1562EEEF89}">
      <dgm:prSet/>
      <dgm:spPr/>
      <dgm:t>
        <a:bodyPr/>
        <a:lstStyle/>
        <a:p>
          <a:endParaRPr kumimoji="1" lang="ja-JP" altLang="en-US"/>
        </a:p>
      </dgm:t>
    </dgm:pt>
    <dgm:pt modelId="{B332FC46-DC98-4640-BD1F-526D1C1CC888}">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78227758-3732-4CDA-B5CC-EAB839682401}" type="parTrans" cxnId="{2F27D69E-B40B-4AFE-A1FB-3BFC71207AD3}">
      <dgm:prSet/>
      <dgm:spPr/>
      <dgm:t>
        <a:bodyPr/>
        <a:lstStyle/>
        <a:p>
          <a:endParaRPr kumimoji="1" lang="ja-JP" altLang="en-US"/>
        </a:p>
      </dgm:t>
    </dgm:pt>
    <dgm:pt modelId="{A5A782F6-948C-40D4-8F9B-32E15ED5A974}" type="sibTrans" cxnId="{2F27D69E-B40B-4AFE-A1FB-3BFC71207AD3}">
      <dgm:prSet/>
      <dgm:spPr/>
      <dgm:t>
        <a:bodyPr/>
        <a:lstStyle/>
        <a:p>
          <a:endParaRPr kumimoji="1" lang="ja-JP" altLang="en-US"/>
        </a:p>
      </dgm:t>
    </dgm:pt>
    <dgm:pt modelId="{29DAC59B-C973-4896-BE5B-9019A2271566}">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1A36076A-8B00-4D6C-ACB1-5589AEF15738}" type="parTrans" cxnId="{95C0BB32-7E08-47E2-83BD-D337B67E9B9C}">
      <dgm:prSet/>
      <dgm:spPr/>
      <dgm:t>
        <a:bodyPr/>
        <a:lstStyle/>
        <a:p>
          <a:endParaRPr kumimoji="1" lang="ja-JP" altLang="en-US"/>
        </a:p>
      </dgm:t>
    </dgm:pt>
    <dgm:pt modelId="{FD5894F4-FAD7-454B-97A3-938241CA245E}" type="sibTrans" cxnId="{95C0BB32-7E08-47E2-83BD-D337B67E9B9C}">
      <dgm:prSet/>
      <dgm:spPr/>
      <dgm:t>
        <a:bodyPr/>
        <a:lstStyle/>
        <a:p>
          <a:endParaRPr kumimoji="1" lang="ja-JP" altLang="en-US"/>
        </a:p>
      </dgm:t>
    </dgm:pt>
    <dgm:pt modelId="{C2345147-D471-47B9-8E7C-C7F075F7E2B7}">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6D590999-3CA2-4CC2-A1FA-6888BD4B3EB5}" type="parTrans" cxnId="{9911A3BA-A1B8-4535-83E6-7196FC8335A6}">
      <dgm:prSet/>
      <dgm:spPr/>
      <dgm:t>
        <a:bodyPr/>
        <a:lstStyle/>
        <a:p>
          <a:endParaRPr kumimoji="1" lang="ja-JP" altLang="en-US"/>
        </a:p>
      </dgm:t>
    </dgm:pt>
    <dgm:pt modelId="{035B9774-399C-4C38-8E35-0C324308DB93}" type="sibTrans" cxnId="{9911A3BA-A1B8-4535-83E6-7196FC8335A6}">
      <dgm:prSet/>
      <dgm:spPr/>
      <dgm:t>
        <a:bodyPr/>
        <a:lstStyle/>
        <a:p>
          <a:endParaRPr kumimoji="1" lang="ja-JP" altLang="en-US"/>
        </a:p>
      </dgm:t>
    </dgm:pt>
    <dgm:pt modelId="{6BCEFB36-B25A-4ACB-94ED-B14FDB3BA6EE}">
      <dgm:prSet custT="1"/>
      <dgm:spPr>
        <a:solidFill>
          <a:srgbClr val="FFFFCC">
            <a:alpha val="90000"/>
          </a:srgbClr>
        </a:solidFill>
      </dgm:spPr>
      <dgm:t>
        <a:bodyPr/>
        <a:lstStyle/>
        <a:p>
          <a:pPr rtl="0"/>
          <a:endParaRPr kumimoji="1" lang="en-US" sz="1800" dirty="0">
            <a:latin typeface="HGP創英角ｺﾞｼｯｸUB" pitchFamily="50" charset="-128"/>
            <a:ea typeface="HGP創英角ｺﾞｼｯｸUB" pitchFamily="50" charset="-128"/>
          </a:endParaRPr>
        </a:p>
      </dgm:t>
    </dgm:pt>
    <dgm:pt modelId="{6A36DE4A-CE61-48A7-BCE8-3BDD530E8475}" type="parTrans" cxnId="{667F6B6D-08CE-4383-A839-FC57D3B14DF5}">
      <dgm:prSet/>
      <dgm:spPr/>
      <dgm:t>
        <a:bodyPr/>
        <a:lstStyle/>
        <a:p>
          <a:endParaRPr kumimoji="1" lang="ja-JP" altLang="en-US"/>
        </a:p>
      </dgm:t>
    </dgm:pt>
    <dgm:pt modelId="{81C038C2-0DFA-4245-A484-2EF2A6679188}" type="sibTrans" cxnId="{667F6B6D-08CE-4383-A839-FC57D3B14DF5}">
      <dgm:prSet/>
      <dgm:spPr/>
      <dgm:t>
        <a:bodyPr/>
        <a:lstStyle/>
        <a:p>
          <a:endParaRPr kumimoji="1" lang="ja-JP" altLang="en-US"/>
        </a:p>
      </dgm:t>
    </dgm:pt>
    <dgm:pt modelId="{DCAAB19D-0AF2-49B8-92D0-A95347FC13F4}" type="pres">
      <dgm:prSet presAssocID="{D7254B19-EDFB-49F0-8EA4-2BEAC5F20F2B}" presName="linear" presStyleCnt="0">
        <dgm:presLayoutVars>
          <dgm:dir/>
          <dgm:animLvl val="lvl"/>
          <dgm:resizeHandles val="exact"/>
        </dgm:presLayoutVars>
      </dgm:prSet>
      <dgm:spPr/>
      <dgm:t>
        <a:bodyPr/>
        <a:lstStyle/>
        <a:p>
          <a:endParaRPr kumimoji="1" lang="ja-JP" altLang="en-US"/>
        </a:p>
      </dgm:t>
    </dgm:pt>
    <dgm:pt modelId="{A7BD36AC-15ED-4D37-9DE9-81CE14FEE775}" type="pres">
      <dgm:prSet presAssocID="{C20425A9-5BFE-4B78-A4F4-9F2F22EF0EB1}" presName="parentLin" presStyleCnt="0"/>
      <dgm:spPr/>
    </dgm:pt>
    <dgm:pt modelId="{683BEA71-8567-4DFC-BA1E-590C8CC1EB8A}" type="pres">
      <dgm:prSet presAssocID="{C20425A9-5BFE-4B78-A4F4-9F2F22EF0EB1}" presName="parentLeftMargin" presStyleLbl="node1" presStyleIdx="0" presStyleCnt="4"/>
      <dgm:spPr/>
      <dgm:t>
        <a:bodyPr/>
        <a:lstStyle/>
        <a:p>
          <a:endParaRPr kumimoji="1" lang="ja-JP" altLang="en-US"/>
        </a:p>
      </dgm:t>
    </dgm:pt>
    <dgm:pt modelId="{DAD2BF91-B670-4B1D-943A-AB45F443A442}" type="pres">
      <dgm:prSet presAssocID="{C20425A9-5BFE-4B78-A4F4-9F2F22EF0EB1}" presName="parentText" presStyleLbl="node1" presStyleIdx="0" presStyleCnt="4">
        <dgm:presLayoutVars>
          <dgm:chMax val="0"/>
          <dgm:bulletEnabled val="1"/>
        </dgm:presLayoutVars>
      </dgm:prSet>
      <dgm:spPr/>
      <dgm:t>
        <a:bodyPr/>
        <a:lstStyle/>
        <a:p>
          <a:endParaRPr kumimoji="1" lang="ja-JP" altLang="en-US"/>
        </a:p>
      </dgm:t>
    </dgm:pt>
    <dgm:pt modelId="{6B6E6DF7-BF89-4AE1-B87C-75BE3F1E7E7D}" type="pres">
      <dgm:prSet presAssocID="{C20425A9-5BFE-4B78-A4F4-9F2F22EF0EB1}" presName="negativeSpace" presStyleCnt="0"/>
      <dgm:spPr/>
    </dgm:pt>
    <dgm:pt modelId="{B3EC0331-D2F6-4C51-82C8-45697321ECA6}" type="pres">
      <dgm:prSet presAssocID="{C20425A9-5BFE-4B78-A4F4-9F2F22EF0EB1}" presName="childText" presStyleLbl="conFgAcc1" presStyleIdx="0" presStyleCnt="4">
        <dgm:presLayoutVars>
          <dgm:bulletEnabled val="1"/>
        </dgm:presLayoutVars>
      </dgm:prSet>
      <dgm:spPr/>
      <dgm:t>
        <a:bodyPr/>
        <a:lstStyle/>
        <a:p>
          <a:endParaRPr kumimoji="1" lang="ja-JP" altLang="en-US"/>
        </a:p>
      </dgm:t>
    </dgm:pt>
    <dgm:pt modelId="{732E78C0-595A-444F-BFBE-495634D09A8E}" type="pres">
      <dgm:prSet presAssocID="{747B5600-4860-4236-A6A8-F6A7D4C5618E}" presName="spaceBetweenRectangles" presStyleCnt="0"/>
      <dgm:spPr/>
    </dgm:pt>
    <dgm:pt modelId="{619F0AA7-BDE8-4A81-8387-8D73E92FEEC5}" type="pres">
      <dgm:prSet presAssocID="{D773B852-885D-4914-84A0-A4CEF3EB4A77}" presName="parentLin" presStyleCnt="0"/>
      <dgm:spPr/>
    </dgm:pt>
    <dgm:pt modelId="{F49A1F4D-CF9D-4D24-AC46-40DB9F5AA705}" type="pres">
      <dgm:prSet presAssocID="{D773B852-885D-4914-84A0-A4CEF3EB4A77}" presName="parentLeftMargin" presStyleLbl="node1" presStyleIdx="0" presStyleCnt="4"/>
      <dgm:spPr/>
      <dgm:t>
        <a:bodyPr/>
        <a:lstStyle/>
        <a:p>
          <a:endParaRPr kumimoji="1" lang="ja-JP" altLang="en-US"/>
        </a:p>
      </dgm:t>
    </dgm:pt>
    <dgm:pt modelId="{9F909926-6277-4E0B-8445-15873AA1E2C6}" type="pres">
      <dgm:prSet presAssocID="{D773B852-885D-4914-84A0-A4CEF3EB4A77}" presName="parentText" presStyleLbl="node1" presStyleIdx="1" presStyleCnt="4">
        <dgm:presLayoutVars>
          <dgm:chMax val="0"/>
          <dgm:bulletEnabled val="1"/>
        </dgm:presLayoutVars>
      </dgm:prSet>
      <dgm:spPr/>
      <dgm:t>
        <a:bodyPr/>
        <a:lstStyle/>
        <a:p>
          <a:endParaRPr kumimoji="1" lang="ja-JP" altLang="en-US"/>
        </a:p>
      </dgm:t>
    </dgm:pt>
    <dgm:pt modelId="{CD4258F1-9523-4F94-8574-54BDB41061B4}" type="pres">
      <dgm:prSet presAssocID="{D773B852-885D-4914-84A0-A4CEF3EB4A77}" presName="negativeSpace" presStyleCnt="0"/>
      <dgm:spPr/>
    </dgm:pt>
    <dgm:pt modelId="{9B597893-62DA-4AC2-9C69-588EEB3D185E}" type="pres">
      <dgm:prSet presAssocID="{D773B852-885D-4914-84A0-A4CEF3EB4A77}" presName="childText" presStyleLbl="conFgAcc1" presStyleIdx="1" presStyleCnt="4">
        <dgm:presLayoutVars>
          <dgm:bulletEnabled val="1"/>
        </dgm:presLayoutVars>
      </dgm:prSet>
      <dgm:spPr/>
      <dgm:t>
        <a:bodyPr/>
        <a:lstStyle/>
        <a:p>
          <a:endParaRPr kumimoji="1" lang="ja-JP" altLang="en-US"/>
        </a:p>
      </dgm:t>
    </dgm:pt>
    <dgm:pt modelId="{92933D90-1671-40E5-95B0-2E67B908F7D7}" type="pres">
      <dgm:prSet presAssocID="{9A0B1720-571F-488A-B0AD-8392E9E82481}" presName="spaceBetweenRectangles" presStyleCnt="0"/>
      <dgm:spPr/>
    </dgm:pt>
    <dgm:pt modelId="{8D1FD0BE-74FC-45EE-9FF5-F79EFCEF5CDC}" type="pres">
      <dgm:prSet presAssocID="{428007DF-0B0D-491F-833B-F3DE2CD765AA}" presName="parentLin" presStyleCnt="0"/>
      <dgm:spPr/>
    </dgm:pt>
    <dgm:pt modelId="{2B8D41A7-3674-4CFF-9FE4-2DD75A5D3C6C}" type="pres">
      <dgm:prSet presAssocID="{428007DF-0B0D-491F-833B-F3DE2CD765AA}" presName="parentLeftMargin" presStyleLbl="node1" presStyleIdx="1" presStyleCnt="4"/>
      <dgm:spPr/>
      <dgm:t>
        <a:bodyPr/>
        <a:lstStyle/>
        <a:p>
          <a:endParaRPr kumimoji="1" lang="ja-JP" altLang="en-US"/>
        </a:p>
      </dgm:t>
    </dgm:pt>
    <dgm:pt modelId="{2B9D10BD-6D43-4066-9CE5-DF80A10A85F0}" type="pres">
      <dgm:prSet presAssocID="{428007DF-0B0D-491F-833B-F3DE2CD765AA}" presName="parentText" presStyleLbl="node1" presStyleIdx="2" presStyleCnt="4">
        <dgm:presLayoutVars>
          <dgm:chMax val="0"/>
          <dgm:bulletEnabled val="1"/>
        </dgm:presLayoutVars>
      </dgm:prSet>
      <dgm:spPr/>
      <dgm:t>
        <a:bodyPr/>
        <a:lstStyle/>
        <a:p>
          <a:endParaRPr kumimoji="1" lang="ja-JP" altLang="en-US"/>
        </a:p>
      </dgm:t>
    </dgm:pt>
    <dgm:pt modelId="{1CD7F4B8-FFE5-4F23-A84A-6E5C714E1EA3}" type="pres">
      <dgm:prSet presAssocID="{428007DF-0B0D-491F-833B-F3DE2CD765AA}" presName="negativeSpace" presStyleCnt="0"/>
      <dgm:spPr/>
    </dgm:pt>
    <dgm:pt modelId="{7D5B5538-57A3-4B28-A1F2-44AD3BBFE5C1}" type="pres">
      <dgm:prSet presAssocID="{428007DF-0B0D-491F-833B-F3DE2CD765AA}" presName="childText" presStyleLbl="conFgAcc1" presStyleIdx="2" presStyleCnt="4">
        <dgm:presLayoutVars>
          <dgm:bulletEnabled val="1"/>
        </dgm:presLayoutVars>
      </dgm:prSet>
      <dgm:spPr/>
      <dgm:t>
        <a:bodyPr/>
        <a:lstStyle/>
        <a:p>
          <a:endParaRPr kumimoji="1" lang="ja-JP" altLang="en-US"/>
        </a:p>
      </dgm:t>
    </dgm:pt>
    <dgm:pt modelId="{16D60656-4DFD-4DA6-93B5-3DD7684D3773}" type="pres">
      <dgm:prSet presAssocID="{C36978DB-10D0-456D-A5B2-271A7B62D9F8}" presName="spaceBetweenRectangles" presStyleCnt="0"/>
      <dgm:spPr/>
    </dgm:pt>
    <dgm:pt modelId="{96F2AFBB-E7B6-4DF9-A797-F99E3EC5424F}" type="pres">
      <dgm:prSet presAssocID="{25A13A3F-F54B-4B3B-8A97-AE0BB4EC7585}" presName="parentLin" presStyleCnt="0"/>
      <dgm:spPr/>
    </dgm:pt>
    <dgm:pt modelId="{3C4B4B0E-D353-4612-9090-7BA8FD9E342F}" type="pres">
      <dgm:prSet presAssocID="{25A13A3F-F54B-4B3B-8A97-AE0BB4EC7585}" presName="parentLeftMargin" presStyleLbl="node1" presStyleIdx="2" presStyleCnt="4"/>
      <dgm:spPr/>
      <dgm:t>
        <a:bodyPr/>
        <a:lstStyle/>
        <a:p>
          <a:endParaRPr kumimoji="1" lang="ja-JP" altLang="en-US"/>
        </a:p>
      </dgm:t>
    </dgm:pt>
    <dgm:pt modelId="{298AE5DF-0370-49D9-B138-01F72D2C2C94}" type="pres">
      <dgm:prSet presAssocID="{25A13A3F-F54B-4B3B-8A97-AE0BB4EC7585}" presName="parentText" presStyleLbl="node1" presStyleIdx="3" presStyleCnt="4">
        <dgm:presLayoutVars>
          <dgm:chMax val="0"/>
          <dgm:bulletEnabled val="1"/>
        </dgm:presLayoutVars>
      </dgm:prSet>
      <dgm:spPr/>
      <dgm:t>
        <a:bodyPr/>
        <a:lstStyle/>
        <a:p>
          <a:endParaRPr kumimoji="1" lang="ja-JP" altLang="en-US"/>
        </a:p>
      </dgm:t>
    </dgm:pt>
    <dgm:pt modelId="{59246674-FEC5-4468-8DA8-12FCCF9AE17B}" type="pres">
      <dgm:prSet presAssocID="{25A13A3F-F54B-4B3B-8A97-AE0BB4EC7585}" presName="negativeSpace" presStyleCnt="0"/>
      <dgm:spPr/>
    </dgm:pt>
    <dgm:pt modelId="{75936DE8-D0DE-4761-B74E-7022D56D36E9}" type="pres">
      <dgm:prSet presAssocID="{25A13A3F-F54B-4B3B-8A97-AE0BB4EC7585}" presName="childText" presStyleLbl="conFgAcc1" presStyleIdx="3" presStyleCnt="4">
        <dgm:presLayoutVars>
          <dgm:bulletEnabled val="1"/>
        </dgm:presLayoutVars>
      </dgm:prSet>
      <dgm:spPr/>
      <dgm:t>
        <a:bodyPr/>
        <a:lstStyle/>
        <a:p>
          <a:endParaRPr kumimoji="1" lang="ja-JP" altLang="en-US"/>
        </a:p>
      </dgm:t>
    </dgm:pt>
  </dgm:ptLst>
  <dgm:cxnLst>
    <dgm:cxn modelId="{E0E5795D-702B-43FE-AFA4-0B4A7F0E982E}" type="presOf" srcId="{C2345147-D471-47B9-8E7C-C7F075F7E2B7}" destId="{7D5B5538-57A3-4B28-A1F2-44AD3BBFE5C1}" srcOrd="0" destOrd="0" presId="urn:microsoft.com/office/officeart/2005/8/layout/list1"/>
    <dgm:cxn modelId="{82F5B7E7-1964-41C1-96FC-F73221CC6EBC}" type="presOf" srcId="{C20425A9-5BFE-4B78-A4F4-9F2F22EF0EB1}" destId="{DAD2BF91-B670-4B1D-943A-AB45F443A442}" srcOrd="1" destOrd="0" presId="urn:microsoft.com/office/officeart/2005/8/layout/list1"/>
    <dgm:cxn modelId="{AE200123-B5F5-414D-B169-0E1683B26728}" srcId="{428007DF-0B0D-491F-833B-F3DE2CD765AA}" destId="{D2014968-66A4-4E3D-9B6D-79590D042212}" srcOrd="2" destOrd="0" parTransId="{D82DBBFD-2EA1-4530-8010-FB1444CECB13}" sibTransId="{C0351D73-55C7-456A-AD35-3D60293F90DC}"/>
    <dgm:cxn modelId="{57013F8C-E352-46E1-9024-112F835CACD8}" type="presOf" srcId="{272473E8-564B-4D39-BB76-1BF990AA11CC}" destId="{9B597893-62DA-4AC2-9C69-588EEB3D185E}" srcOrd="0" destOrd="2" presId="urn:microsoft.com/office/officeart/2005/8/layout/list1"/>
    <dgm:cxn modelId="{94D2B6AB-05F3-405F-AFE2-7C5A8EF7EB0A}" type="presOf" srcId="{C20425A9-5BFE-4B78-A4F4-9F2F22EF0EB1}" destId="{683BEA71-8567-4DFC-BA1E-590C8CC1EB8A}" srcOrd="0" destOrd="0" presId="urn:microsoft.com/office/officeart/2005/8/layout/list1"/>
    <dgm:cxn modelId="{82C2D1AC-75E9-4BBE-977E-951711BF9AD9}" type="presOf" srcId="{B332FC46-DC98-4640-BD1F-526D1C1CC888}" destId="{9B597893-62DA-4AC2-9C69-588EEB3D185E}" srcOrd="0" destOrd="0" presId="urn:microsoft.com/office/officeart/2005/8/layout/list1"/>
    <dgm:cxn modelId="{CB9B73AD-E8D8-4D05-BD61-DFECA2123A8C}" type="presOf" srcId="{428007DF-0B0D-491F-833B-F3DE2CD765AA}" destId="{2B8D41A7-3674-4CFF-9FE4-2DD75A5D3C6C}" srcOrd="0" destOrd="0" presId="urn:microsoft.com/office/officeart/2005/8/layout/list1"/>
    <dgm:cxn modelId="{D9519109-CB40-4430-91E7-A77401D7AD4F}" type="presOf" srcId="{D773B852-885D-4914-84A0-A4CEF3EB4A77}" destId="{F49A1F4D-CF9D-4D24-AC46-40DB9F5AA705}" srcOrd="0" destOrd="0" presId="urn:microsoft.com/office/officeart/2005/8/layout/list1"/>
    <dgm:cxn modelId="{51A640EE-2A49-42D3-AF1B-F713F9E59128}" srcId="{D7254B19-EDFB-49F0-8EA4-2BEAC5F20F2B}" destId="{D773B852-885D-4914-84A0-A4CEF3EB4A77}" srcOrd="1" destOrd="0" parTransId="{C67E1995-4F39-4607-A0E7-1ABD47D03577}" sibTransId="{9A0B1720-571F-488A-B0AD-8392E9E82481}"/>
    <dgm:cxn modelId="{D9E8BBF9-FCD3-49AD-9DDA-32AE8C98BE0F}" srcId="{25A13A3F-F54B-4B3B-8A97-AE0BB4EC7585}" destId="{3311B4AB-E3F2-4669-A5E6-381A31DFCCB6}" srcOrd="1" destOrd="0" parTransId="{04F0F6CA-20CA-4F71-9644-BF0CE1741BF1}" sibTransId="{2BC32868-130D-4314-8AA6-F1C9F3C284C7}"/>
    <dgm:cxn modelId="{8C2B7328-296B-41B0-BDD8-E7B8C0FF6B39}" srcId="{D7254B19-EDFB-49F0-8EA4-2BEAC5F20F2B}" destId="{25A13A3F-F54B-4B3B-8A97-AE0BB4EC7585}" srcOrd="3" destOrd="0" parTransId="{5DAB9375-A57B-47C2-BA9A-27A1363B288C}" sibTransId="{40C88BC0-A46D-4535-9902-BDE23B3706DC}"/>
    <dgm:cxn modelId="{3E6398DF-A2B0-4955-A285-382AC7CEC18C}" type="presOf" srcId="{CE2ABBB3-958C-4ADB-8F2B-DFC1ED2C778A}" destId="{B3EC0331-D2F6-4C51-82C8-45697321ECA6}" srcOrd="0" destOrd="2" presId="urn:microsoft.com/office/officeart/2005/8/layout/list1"/>
    <dgm:cxn modelId="{5D4CA44A-A571-4F1A-9432-20AD4C797912}" type="presOf" srcId="{D2014968-66A4-4E3D-9B6D-79590D042212}" destId="{7D5B5538-57A3-4B28-A1F2-44AD3BBFE5C1}" srcOrd="0" destOrd="2" presId="urn:microsoft.com/office/officeart/2005/8/layout/list1"/>
    <dgm:cxn modelId="{16C31BEF-7A14-4EAE-8C6A-652D33C54796}" type="presOf" srcId="{9AA0CB97-5770-43AB-8F49-13EA2C490410}" destId="{B3EC0331-D2F6-4C51-82C8-45697321ECA6}" srcOrd="0" destOrd="0" presId="urn:microsoft.com/office/officeart/2005/8/layout/list1"/>
    <dgm:cxn modelId="{95C0BB32-7E08-47E2-83BD-D337B67E9B9C}" srcId="{D773B852-885D-4914-84A0-A4CEF3EB4A77}" destId="{29DAC59B-C973-4896-BE5B-9019A2271566}" srcOrd="1" destOrd="0" parTransId="{1A36076A-8B00-4D6C-ACB1-5589AEF15738}" sibTransId="{FD5894F4-FAD7-454B-97A3-938241CA245E}"/>
    <dgm:cxn modelId="{432BE5CA-FE0D-406B-ADA1-25F9E3C0C5C7}" srcId="{D773B852-885D-4914-84A0-A4CEF3EB4A77}" destId="{272473E8-564B-4D39-BB76-1BF990AA11CC}" srcOrd="2" destOrd="0" parTransId="{FD668F39-6552-473A-9B6F-7CA5339FDDB1}" sibTransId="{AFB40BE0-3759-49BF-8285-E8D26D9C87E8}"/>
    <dgm:cxn modelId="{DF8530F1-F209-4A7A-9BA6-039009A57766}" type="presOf" srcId="{428007DF-0B0D-491F-833B-F3DE2CD765AA}" destId="{2B9D10BD-6D43-4066-9CE5-DF80A10A85F0}" srcOrd="1" destOrd="0" presId="urn:microsoft.com/office/officeart/2005/8/layout/list1"/>
    <dgm:cxn modelId="{BB860BBE-AC06-456A-B4A3-F813984847C1}" type="presOf" srcId="{69FA0FDC-FFDA-4854-B680-E46AEEB384DA}" destId="{75936DE8-D0DE-4761-B74E-7022D56D36E9}" srcOrd="0" destOrd="0" presId="urn:microsoft.com/office/officeart/2005/8/layout/list1"/>
    <dgm:cxn modelId="{E51F4E71-E968-4F78-A164-7356C9C51B04}" srcId="{C20425A9-5BFE-4B78-A4F4-9F2F22EF0EB1}" destId="{9AA0CB97-5770-43AB-8F49-13EA2C490410}" srcOrd="0" destOrd="0" parTransId="{66095EDA-530E-42E7-900F-AE94850B1021}" sibTransId="{2E60AF25-2B20-4F9A-9EF8-1734DCD8C103}"/>
    <dgm:cxn modelId="{19E33F0E-81DC-405B-AE3A-90F4DE4E1521}" type="presOf" srcId="{D773B852-885D-4914-84A0-A4CEF3EB4A77}" destId="{9F909926-6277-4E0B-8445-15873AA1E2C6}" srcOrd="1" destOrd="0" presId="urn:microsoft.com/office/officeart/2005/8/layout/list1"/>
    <dgm:cxn modelId="{69E3DBE6-A60E-427F-AC59-777B4D316CB8}" srcId="{C20425A9-5BFE-4B78-A4F4-9F2F22EF0EB1}" destId="{CE2ABBB3-958C-4ADB-8F2B-DFC1ED2C778A}" srcOrd="2" destOrd="0" parTransId="{2E177AEC-B25E-4CA2-8329-E8519E49BA82}" sibTransId="{B0332D43-9263-4BA5-B237-5DB32BE6BE97}"/>
    <dgm:cxn modelId="{9911A3BA-A1B8-4535-83E6-7196FC8335A6}" srcId="{428007DF-0B0D-491F-833B-F3DE2CD765AA}" destId="{C2345147-D471-47B9-8E7C-C7F075F7E2B7}" srcOrd="0" destOrd="0" parTransId="{6D590999-3CA2-4CC2-A1FA-6888BD4B3EB5}" sibTransId="{035B9774-399C-4C38-8E35-0C324308DB93}"/>
    <dgm:cxn modelId="{B7541E11-A474-4014-8F47-AD0426326F7B}" type="presOf" srcId="{3311B4AB-E3F2-4669-A5E6-381A31DFCCB6}" destId="{75936DE8-D0DE-4761-B74E-7022D56D36E9}" srcOrd="0" destOrd="1" presId="urn:microsoft.com/office/officeart/2005/8/layout/list1"/>
    <dgm:cxn modelId="{2F27D69E-B40B-4AFE-A1FB-3BFC71207AD3}" srcId="{D773B852-885D-4914-84A0-A4CEF3EB4A77}" destId="{B332FC46-DC98-4640-BD1F-526D1C1CC888}" srcOrd="0" destOrd="0" parTransId="{78227758-3732-4CDA-B5CC-EAB839682401}" sibTransId="{A5A782F6-948C-40D4-8F9B-32E15ED5A974}"/>
    <dgm:cxn modelId="{0ED6FEFB-0404-4D3F-85CB-9DF7C7DEC55B}" type="presOf" srcId="{D7254B19-EDFB-49F0-8EA4-2BEAC5F20F2B}" destId="{DCAAB19D-0AF2-49B8-92D0-A95347FC13F4}" srcOrd="0" destOrd="0" presId="urn:microsoft.com/office/officeart/2005/8/layout/list1"/>
    <dgm:cxn modelId="{39C6282E-3DFC-4754-A06A-B7330ADEFB4B}" srcId="{D7254B19-EDFB-49F0-8EA4-2BEAC5F20F2B}" destId="{C20425A9-5BFE-4B78-A4F4-9F2F22EF0EB1}" srcOrd="0" destOrd="0" parTransId="{FC8F8B07-C64E-43C9-8CF1-AEFAAE730244}" sibTransId="{747B5600-4860-4236-A6A8-F6A7D4C5618E}"/>
    <dgm:cxn modelId="{8FAC223F-291F-4072-BCB4-3DDCA8D291D9}" srcId="{25A13A3F-F54B-4B3B-8A97-AE0BB4EC7585}" destId="{69FA0FDC-FFDA-4854-B680-E46AEEB384DA}" srcOrd="0" destOrd="0" parTransId="{D11F9084-B810-4BEE-9185-E7BDA66CE411}" sibTransId="{32771474-F785-4847-8B56-18DC96EEF965}"/>
    <dgm:cxn modelId="{FA2AB032-BA6E-480E-820F-6C9B42B11F45}" type="presOf" srcId="{29DAC59B-C973-4896-BE5B-9019A2271566}" destId="{9B597893-62DA-4AC2-9C69-588EEB3D185E}" srcOrd="0" destOrd="1" presId="urn:microsoft.com/office/officeart/2005/8/layout/list1"/>
    <dgm:cxn modelId="{667F6B6D-08CE-4383-A839-FC57D3B14DF5}" srcId="{428007DF-0B0D-491F-833B-F3DE2CD765AA}" destId="{6BCEFB36-B25A-4ACB-94ED-B14FDB3BA6EE}" srcOrd="1" destOrd="0" parTransId="{6A36DE4A-CE61-48A7-BCE8-3BDD530E8475}" sibTransId="{81C038C2-0DFA-4245-A484-2EF2A6679188}"/>
    <dgm:cxn modelId="{0540F3CC-80AF-4C3B-BDB2-9D1562EEEF89}" srcId="{C20425A9-5BFE-4B78-A4F4-9F2F22EF0EB1}" destId="{A647D5CC-3727-401F-A8E5-E335E198C417}" srcOrd="1" destOrd="0" parTransId="{3CD9513A-6281-41BD-BD5D-7B15D44CB862}" sibTransId="{695629F4-747F-4CCB-A833-EEC031ABA881}"/>
    <dgm:cxn modelId="{6215E436-3714-410E-A389-3AC887294425}" type="presOf" srcId="{25A13A3F-F54B-4B3B-8A97-AE0BB4EC7585}" destId="{298AE5DF-0370-49D9-B138-01F72D2C2C94}" srcOrd="1" destOrd="0" presId="urn:microsoft.com/office/officeart/2005/8/layout/list1"/>
    <dgm:cxn modelId="{5270509C-29D7-4414-9077-DF5E53F9B3E3}" srcId="{25A13A3F-F54B-4B3B-8A97-AE0BB4EC7585}" destId="{DFD3B42E-4269-4BC4-B971-76CB0E3CE830}" srcOrd="2" destOrd="0" parTransId="{285642F9-2CCA-45BA-848E-434C8234C770}" sibTransId="{CF720D3B-2571-4D74-8AB9-0BF824F0B5FC}"/>
    <dgm:cxn modelId="{FFC401FF-CE69-4E82-919B-040E08F140CD}" type="presOf" srcId="{DFD3B42E-4269-4BC4-B971-76CB0E3CE830}" destId="{75936DE8-D0DE-4761-B74E-7022D56D36E9}" srcOrd="0" destOrd="2" presId="urn:microsoft.com/office/officeart/2005/8/layout/list1"/>
    <dgm:cxn modelId="{37CBB21F-4590-481D-A015-080B54586562}" type="presOf" srcId="{6BCEFB36-B25A-4ACB-94ED-B14FDB3BA6EE}" destId="{7D5B5538-57A3-4B28-A1F2-44AD3BBFE5C1}" srcOrd="0" destOrd="1" presId="urn:microsoft.com/office/officeart/2005/8/layout/list1"/>
    <dgm:cxn modelId="{27795C43-8DC6-425C-8842-CA0D8003040D}" type="presOf" srcId="{A647D5CC-3727-401F-A8E5-E335E198C417}" destId="{B3EC0331-D2F6-4C51-82C8-45697321ECA6}" srcOrd="0" destOrd="1" presId="urn:microsoft.com/office/officeart/2005/8/layout/list1"/>
    <dgm:cxn modelId="{FBF4697C-035B-4B55-9866-FED8251BA072}" type="presOf" srcId="{25A13A3F-F54B-4B3B-8A97-AE0BB4EC7585}" destId="{3C4B4B0E-D353-4612-9090-7BA8FD9E342F}" srcOrd="0" destOrd="0" presId="urn:microsoft.com/office/officeart/2005/8/layout/list1"/>
    <dgm:cxn modelId="{AA00F029-6D2D-4F4B-8023-8C61EC50931A}" srcId="{D7254B19-EDFB-49F0-8EA4-2BEAC5F20F2B}" destId="{428007DF-0B0D-491F-833B-F3DE2CD765AA}" srcOrd="2" destOrd="0" parTransId="{4982F03F-FBDA-423C-B49E-51E939730AE6}" sibTransId="{C36978DB-10D0-456D-A5B2-271A7B62D9F8}"/>
    <dgm:cxn modelId="{273126C1-DA89-45D1-BE22-25E5AA969345}" type="presParOf" srcId="{DCAAB19D-0AF2-49B8-92D0-A95347FC13F4}" destId="{A7BD36AC-15ED-4D37-9DE9-81CE14FEE775}" srcOrd="0" destOrd="0" presId="urn:microsoft.com/office/officeart/2005/8/layout/list1"/>
    <dgm:cxn modelId="{5BEBEAC8-C2C8-4EA9-A77B-983920B30B99}" type="presParOf" srcId="{A7BD36AC-15ED-4D37-9DE9-81CE14FEE775}" destId="{683BEA71-8567-4DFC-BA1E-590C8CC1EB8A}" srcOrd="0" destOrd="0" presId="urn:microsoft.com/office/officeart/2005/8/layout/list1"/>
    <dgm:cxn modelId="{28594312-D2E2-4F85-B36F-0715157B93A4}" type="presParOf" srcId="{A7BD36AC-15ED-4D37-9DE9-81CE14FEE775}" destId="{DAD2BF91-B670-4B1D-943A-AB45F443A442}" srcOrd="1" destOrd="0" presId="urn:microsoft.com/office/officeart/2005/8/layout/list1"/>
    <dgm:cxn modelId="{159D00BA-3E9A-4EEE-B81D-CA9B749AF0DD}" type="presParOf" srcId="{DCAAB19D-0AF2-49B8-92D0-A95347FC13F4}" destId="{6B6E6DF7-BF89-4AE1-B87C-75BE3F1E7E7D}" srcOrd="1" destOrd="0" presId="urn:microsoft.com/office/officeart/2005/8/layout/list1"/>
    <dgm:cxn modelId="{FE6C2C0D-6DB4-4649-9AFA-31C1FAF288A3}" type="presParOf" srcId="{DCAAB19D-0AF2-49B8-92D0-A95347FC13F4}" destId="{B3EC0331-D2F6-4C51-82C8-45697321ECA6}" srcOrd="2" destOrd="0" presId="urn:microsoft.com/office/officeart/2005/8/layout/list1"/>
    <dgm:cxn modelId="{CD5E95B5-E2E9-4643-9EA4-5960483926DB}" type="presParOf" srcId="{DCAAB19D-0AF2-49B8-92D0-A95347FC13F4}" destId="{732E78C0-595A-444F-BFBE-495634D09A8E}" srcOrd="3" destOrd="0" presId="urn:microsoft.com/office/officeart/2005/8/layout/list1"/>
    <dgm:cxn modelId="{29987F13-3520-4160-9BE9-9BEE331E677A}" type="presParOf" srcId="{DCAAB19D-0AF2-49B8-92D0-A95347FC13F4}" destId="{619F0AA7-BDE8-4A81-8387-8D73E92FEEC5}" srcOrd="4" destOrd="0" presId="urn:microsoft.com/office/officeart/2005/8/layout/list1"/>
    <dgm:cxn modelId="{66DD927E-E512-4BBB-BCDC-FA8D6367A948}" type="presParOf" srcId="{619F0AA7-BDE8-4A81-8387-8D73E92FEEC5}" destId="{F49A1F4D-CF9D-4D24-AC46-40DB9F5AA705}" srcOrd="0" destOrd="0" presId="urn:microsoft.com/office/officeart/2005/8/layout/list1"/>
    <dgm:cxn modelId="{23EE15ED-BD56-4098-A93F-4E381271A4C4}" type="presParOf" srcId="{619F0AA7-BDE8-4A81-8387-8D73E92FEEC5}" destId="{9F909926-6277-4E0B-8445-15873AA1E2C6}" srcOrd="1" destOrd="0" presId="urn:microsoft.com/office/officeart/2005/8/layout/list1"/>
    <dgm:cxn modelId="{C08FF635-BF90-4616-8CE0-689B8DDB326C}" type="presParOf" srcId="{DCAAB19D-0AF2-49B8-92D0-A95347FC13F4}" destId="{CD4258F1-9523-4F94-8574-54BDB41061B4}" srcOrd="5" destOrd="0" presId="urn:microsoft.com/office/officeart/2005/8/layout/list1"/>
    <dgm:cxn modelId="{474EADAA-1035-457B-AD90-24545A344B8A}" type="presParOf" srcId="{DCAAB19D-0AF2-49B8-92D0-A95347FC13F4}" destId="{9B597893-62DA-4AC2-9C69-588EEB3D185E}" srcOrd="6" destOrd="0" presId="urn:microsoft.com/office/officeart/2005/8/layout/list1"/>
    <dgm:cxn modelId="{936BA0BC-E69C-4C88-88F7-7EA8AACBC709}" type="presParOf" srcId="{DCAAB19D-0AF2-49B8-92D0-A95347FC13F4}" destId="{92933D90-1671-40E5-95B0-2E67B908F7D7}" srcOrd="7" destOrd="0" presId="urn:microsoft.com/office/officeart/2005/8/layout/list1"/>
    <dgm:cxn modelId="{1233A4AF-FC7C-4E8E-9724-38F447163F3A}" type="presParOf" srcId="{DCAAB19D-0AF2-49B8-92D0-A95347FC13F4}" destId="{8D1FD0BE-74FC-45EE-9FF5-F79EFCEF5CDC}" srcOrd="8" destOrd="0" presId="urn:microsoft.com/office/officeart/2005/8/layout/list1"/>
    <dgm:cxn modelId="{45969D2C-3BA8-40FF-98EB-96E7E8E2C5DB}" type="presParOf" srcId="{8D1FD0BE-74FC-45EE-9FF5-F79EFCEF5CDC}" destId="{2B8D41A7-3674-4CFF-9FE4-2DD75A5D3C6C}" srcOrd="0" destOrd="0" presId="urn:microsoft.com/office/officeart/2005/8/layout/list1"/>
    <dgm:cxn modelId="{3DA5E5BF-3EC9-4BE1-A92B-ED6AA51114AC}" type="presParOf" srcId="{8D1FD0BE-74FC-45EE-9FF5-F79EFCEF5CDC}" destId="{2B9D10BD-6D43-4066-9CE5-DF80A10A85F0}" srcOrd="1" destOrd="0" presId="urn:microsoft.com/office/officeart/2005/8/layout/list1"/>
    <dgm:cxn modelId="{CB7582E9-4E4E-4319-844B-8695A208F9F1}" type="presParOf" srcId="{DCAAB19D-0AF2-49B8-92D0-A95347FC13F4}" destId="{1CD7F4B8-FFE5-4F23-A84A-6E5C714E1EA3}" srcOrd="9" destOrd="0" presId="urn:microsoft.com/office/officeart/2005/8/layout/list1"/>
    <dgm:cxn modelId="{58EC96F4-D5B7-4CC3-A52E-E13EACBFC43C}" type="presParOf" srcId="{DCAAB19D-0AF2-49B8-92D0-A95347FC13F4}" destId="{7D5B5538-57A3-4B28-A1F2-44AD3BBFE5C1}" srcOrd="10" destOrd="0" presId="urn:microsoft.com/office/officeart/2005/8/layout/list1"/>
    <dgm:cxn modelId="{59BCC586-AA61-4BE7-9DD3-DCD1C1CBBBE6}" type="presParOf" srcId="{DCAAB19D-0AF2-49B8-92D0-A95347FC13F4}" destId="{16D60656-4DFD-4DA6-93B5-3DD7684D3773}" srcOrd="11" destOrd="0" presId="urn:microsoft.com/office/officeart/2005/8/layout/list1"/>
    <dgm:cxn modelId="{564BF59B-A5A7-4884-8DAC-D24DC90FECDD}" type="presParOf" srcId="{DCAAB19D-0AF2-49B8-92D0-A95347FC13F4}" destId="{96F2AFBB-E7B6-4DF9-A797-F99E3EC5424F}" srcOrd="12" destOrd="0" presId="urn:microsoft.com/office/officeart/2005/8/layout/list1"/>
    <dgm:cxn modelId="{5D594F1F-EE4B-4A2C-A826-480D01435357}" type="presParOf" srcId="{96F2AFBB-E7B6-4DF9-A797-F99E3EC5424F}" destId="{3C4B4B0E-D353-4612-9090-7BA8FD9E342F}" srcOrd="0" destOrd="0" presId="urn:microsoft.com/office/officeart/2005/8/layout/list1"/>
    <dgm:cxn modelId="{95EDACD8-FEEE-4E4D-8063-5544215BF3A4}" type="presParOf" srcId="{96F2AFBB-E7B6-4DF9-A797-F99E3EC5424F}" destId="{298AE5DF-0370-49D9-B138-01F72D2C2C94}" srcOrd="1" destOrd="0" presId="urn:microsoft.com/office/officeart/2005/8/layout/list1"/>
    <dgm:cxn modelId="{D2AAE129-3382-49F5-9A99-25999EB9F607}" type="presParOf" srcId="{DCAAB19D-0AF2-49B8-92D0-A95347FC13F4}" destId="{59246674-FEC5-4468-8DA8-12FCCF9AE17B}" srcOrd="13" destOrd="0" presId="urn:microsoft.com/office/officeart/2005/8/layout/list1"/>
    <dgm:cxn modelId="{EC696877-457E-4BF5-A375-A9474E02BD37}" type="presParOf" srcId="{DCAAB19D-0AF2-49B8-92D0-A95347FC13F4}" destId="{75936DE8-D0DE-4761-B74E-7022D56D36E9}" srcOrd="14"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EC0331-D2F6-4C51-82C8-45697321ECA6}">
      <dsp:nvSpPr>
        <dsp:cNvPr id="0" name=""/>
        <dsp:cNvSpPr/>
      </dsp:nvSpPr>
      <dsp:spPr>
        <a:xfrm>
          <a:off x="0" y="291262"/>
          <a:ext cx="8801100" cy="9922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一次判定の分布特性を確認</a:t>
          </a:r>
          <a:r>
            <a:rPr kumimoji="1" lang="ja-JP" altLang="en-US" sz="1800" kern="1200" dirty="0" smtClean="0">
              <a:latin typeface="HGP創英角ｺﾞｼｯｸUB" pitchFamily="50" charset="-128"/>
              <a:ea typeface="HGP創英角ｺﾞｼｯｸUB" pitchFamily="50" charset="-128"/>
            </a:rPr>
            <a:t>　</a:t>
          </a:r>
          <a:r>
            <a:rPr kumimoji="1" lang="ja-JP" altLang="en-US" sz="1400" kern="1200" dirty="0" smtClean="0">
              <a:latin typeface="HGP創英角ｺﾞｼｯｸUB" pitchFamily="50" charset="-128"/>
              <a:ea typeface="HGP創英角ｺﾞｼｯｸUB" pitchFamily="50" charset="-128"/>
            </a:rPr>
            <a:t>（</a:t>
          </a:r>
          <a:r>
            <a:rPr kumimoji="1" lang="en-US" altLang="ja-JP" sz="1400" kern="1200" dirty="0" smtClean="0">
              <a:latin typeface="HGP創英角ｺﾞｼｯｸUB" pitchFamily="50" charset="-128"/>
              <a:ea typeface="HGP創英角ｺﾞｼｯｸUB" pitchFamily="50" charset="-128"/>
            </a:rPr>
            <a:t>A</a:t>
          </a:r>
          <a:r>
            <a:rPr kumimoji="1" lang="ja-JP" altLang="en-US" sz="1400" kern="1200" dirty="0" smtClean="0">
              <a:latin typeface="HGP創英角ｺﾞｼｯｸUB" pitchFamily="50" charset="-128"/>
              <a:ea typeface="HGP創英角ｺﾞｼｯｸUB" pitchFamily="50" charset="-128"/>
            </a:rPr>
            <a:t>市：</a:t>
          </a:r>
          <a:r>
            <a:rPr kumimoji="1" lang="en-US" altLang="ja-JP" sz="1400" kern="1200" dirty="0" smtClean="0">
              <a:latin typeface="HGP創英角ｺﾞｼｯｸUB" pitchFamily="50" charset="-128"/>
              <a:ea typeface="HGP創英角ｺﾞｼｯｸUB" pitchFamily="50" charset="-128"/>
            </a:rPr>
            <a:t>p.105 </a:t>
          </a:r>
          <a:r>
            <a:rPr kumimoji="1" lang="ja-JP" altLang="en-US" sz="1400" kern="1200" dirty="0" smtClean="0">
              <a:latin typeface="HGP創英角ｺﾞｼｯｸUB" pitchFamily="50" charset="-128"/>
              <a:ea typeface="HGP創英角ｺﾞｼｯｸUB" pitchFamily="50" charset="-128"/>
            </a:rPr>
            <a:t>　</a:t>
          </a:r>
          <a:r>
            <a:rPr kumimoji="1" lang="en-US" altLang="ja-JP" sz="1400" kern="1200" dirty="0" smtClean="0">
              <a:latin typeface="HGP創英角ｺﾞｼｯｸUB" pitchFamily="50" charset="-128"/>
              <a:ea typeface="HGP創英角ｺﾞｼｯｸUB" pitchFamily="50" charset="-128"/>
            </a:rPr>
            <a:t>B</a:t>
          </a:r>
          <a:r>
            <a:rPr kumimoji="1" lang="ja-JP" altLang="en-US" sz="1400" kern="1200" dirty="0" smtClean="0">
              <a:latin typeface="HGP創英角ｺﾞｼｯｸUB" pitchFamily="50" charset="-128"/>
              <a:ea typeface="HGP創英角ｺﾞｼｯｸUB" pitchFamily="50" charset="-128"/>
            </a:rPr>
            <a:t>市：</a:t>
          </a:r>
          <a:r>
            <a:rPr kumimoji="1" lang="en-US" altLang="ja-JP" sz="1400" kern="1200" dirty="0" smtClean="0">
              <a:latin typeface="HGP創英角ｺﾞｼｯｸUB" pitchFamily="50" charset="-128"/>
              <a:ea typeface="HGP創英角ｺﾞｼｯｸUB" pitchFamily="50" charset="-128"/>
            </a:rPr>
            <a:t>p.233)</a:t>
          </a:r>
          <a:endParaRPr kumimoji="1" lang="en-US" sz="1400" kern="1200" dirty="0">
            <a:latin typeface="HGP創英角ｺﾞｼｯｸUB" pitchFamily="50" charset="-128"/>
            <a:ea typeface="HGP創英角ｺﾞｼｯｸUB" pitchFamily="50" charset="-128"/>
          </a:endParaRPr>
        </a:p>
        <a:p>
          <a:pPr marL="342900" lvl="2" indent="-171450" algn="l" defTabSz="711200" rtl="0">
            <a:lnSpc>
              <a:spcPct val="90000"/>
            </a:lnSpc>
            <a:spcBef>
              <a:spcPct val="0"/>
            </a:spcBef>
            <a:spcAft>
              <a:spcPct val="15000"/>
            </a:spcAft>
            <a:buChar char="••"/>
          </a:pPr>
          <a:r>
            <a:rPr kumimoji="1" lang="ja-JP" sz="1600" kern="1200" dirty="0" smtClean="0"/>
            <a:t>特定の区分に偏り</a:t>
          </a:r>
          <a:r>
            <a:rPr kumimoji="1" lang="ja-JP" altLang="en-US" sz="1600" kern="1200" dirty="0" smtClean="0"/>
            <a:t>／</a:t>
          </a:r>
          <a:r>
            <a:rPr kumimoji="1" lang="ja-JP" sz="1600" kern="1200" dirty="0" smtClean="0"/>
            <a:t>全体的に軽度化・重度化の傾向</a:t>
          </a:r>
          <a:endParaRPr kumimoji="1" lang="en-US" sz="1600" kern="1200" dirty="0"/>
        </a:p>
      </dsp:txBody>
      <dsp:txXfrm>
        <a:off x="0" y="291262"/>
        <a:ext cx="8801100" cy="992250"/>
      </dsp:txXfrm>
    </dsp:sp>
    <dsp:sp modelId="{DAD2BF91-B670-4B1D-943A-AB45F443A442}">
      <dsp:nvSpPr>
        <dsp:cNvPr id="0" name=""/>
        <dsp:cNvSpPr/>
      </dsp:nvSpPr>
      <dsp:spPr>
        <a:xfrm>
          <a:off x="440055" y="69862"/>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a:t>
          </a:r>
          <a:r>
            <a:rPr kumimoji="1" lang="ja-JP" altLang="en-US" sz="1500" kern="1200" dirty="0" smtClean="0"/>
            <a:t>１</a:t>
          </a:r>
          <a:endParaRPr kumimoji="1" lang="en-US" sz="1500" kern="1200" dirty="0"/>
        </a:p>
      </dsp:txBody>
      <dsp:txXfrm>
        <a:off x="440055" y="69862"/>
        <a:ext cx="6160770" cy="442800"/>
      </dsp:txXfrm>
    </dsp:sp>
    <dsp:sp modelId="{9B597893-62DA-4AC2-9C69-588EEB3D185E}">
      <dsp:nvSpPr>
        <dsp:cNvPr id="0" name=""/>
        <dsp:cNvSpPr/>
      </dsp:nvSpPr>
      <dsp:spPr>
        <a:xfrm>
          <a:off x="0" y="158591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人口構造や認定率など基本的な地域状況を確認</a:t>
          </a:r>
          <a:r>
            <a:rPr kumimoji="1" lang="ja-JP" altLang="en-US" sz="1800" kern="1200" dirty="0" smtClean="0">
              <a:latin typeface="HGP創英角ｺﾞｼｯｸUB" pitchFamily="50" charset="-128"/>
              <a:ea typeface="HGP創英角ｺﾞｼｯｸUB" pitchFamily="50" charset="-128"/>
            </a:rPr>
            <a:t>　</a:t>
          </a:r>
          <a:r>
            <a:rPr kumimoji="1" lang="ja-JP" altLang="en-US" sz="1600" kern="1200" dirty="0" smtClean="0">
              <a:latin typeface="HGP創英角ｺﾞｼｯｸUB" pitchFamily="50" charset="-128"/>
              <a:ea typeface="HGP創英角ｺﾞｼｯｸUB" pitchFamily="50" charset="-128"/>
            </a:rPr>
            <a:t>（</a:t>
          </a:r>
          <a:r>
            <a:rPr kumimoji="1" lang="en-US" altLang="ja-JP" sz="1600" kern="1200" dirty="0" smtClean="0">
              <a:latin typeface="HGP創英角ｺﾞｼｯｸUB" pitchFamily="50" charset="-128"/>
              <a:ea typeface="HGP創英角ｺﾞｼｯｸUB" pitchFamily="50" charset="-128"/>
            </a:rPr>
            <a:t>A</a:t>
          </a:r>
          <a:r>
            <a:rPr kumimoji="1" lang="ja-JP" altLang="en-US" sz="1600" kern="1200" dirty="0" smtClean="0">
              <a:latin typeface="HGP創英角ｺﾞｼｯｸUB" pitchFamily="50" charset="-128"/>
              <a:ea typeface="HGP創英角ｺﾞｼｯｸUB" pitchFamily="50" charset="-128"/>
            </a:rPr>
            <a:t>市：</a:t>
          </a:r>
          <a:r>
            <a:rPr kumimoji="1" lang="en-US" altLang="ja-JP" sz="1600" kern="1200" dirty="0" smtClean="0">
              <a:latin typeface="HGP創英角ｺﾞｼｯｸUB" pitchFamily="50" charset="-128"/>
              <a:ea typeface="HGP創英角ｺﾞｼｯｸUB" pitchFamily="50" charset="-128"/>
            </a:rPr>
            <a:t>p.7 </a:t>
          </a:r>
          <a:r>
            <a:rPr kumimoji="1" lang="ja-JP" altLang="en-US" sz="1600" kern="1200" dirty="0" smtClean="0">
              <a:latin typeface="HGP創英角ｺﾞｼｯｸUB" pitchFamily="50" charset="-128"/>
              <a:ea typeface="HGP創英角ｺﾞｼｯｸUB" pitchFamily="50" charset="-128"/>
            </a:rPr>
            <a:t>　</a:t>
          </a:r>
          <a:r>
            <a:rPr kumimoji="1" lang="en-US" altLang="ja-JP" sz="1600" kern="1200" dirty="0" smtClean="0">
              <a:latin typeface="HGP創英角ｺﾞｼｯｸUB" pitchFamily="50" charset="-128"/>
              <a:ea typeface="HGP創英角ｺﾞｼｯｸUB" pitchFamily="50" charset="-128"/>
            </a:rPr>
            <a:t>B</a:t>
          </a:r>
          <a:r>
            <a:rPr kumimoji="1" lang="ja-JP" altLang="en-US" sz="1600" kern="1200" dirty="0" smtClean="0">
              <a:latin typeface="HGP創英角ｺﾞｼｯｸUB" pitchFamily="50" charset="-128"/>
              <a:ea typeface="HGP創英角ｺﾞｼｯｸUB" pitchFamily="50" charset="-128"/>
            </a:rPr>
            <a:t>市：</a:t>
          </a:r>
          <a:r>
            <a:rPr kumimoji="1" lang="en-US" altLang="ja-JP" sz="1600" kern="1200" smtClean="0">
              <a:latin typeface="HGP創英角ｺﾞｼｯｸUB" pitchFamily="50" charset="-128"/>
              <a:ea typeface="HGP創英角ｺﾞｼｯｸUB" pitchFamily="50" charset="-128"/>
            </a:rPr>
            <a:t>p.135)</a:t>
          </a:r>
          <a:endParaRPr kumimoji="1" lang="en-US" sz="1800" kern="1200" dirty="0">
            <a:latin typeface="HGP創英角ｺﾞｼｯｸUB" pitchFamily="50" charset="-128"/>
            <a:ea typeface="HGP創英角ｺﾞｼｯｸUB" pitchFamily="50" charset="-128"/>
          </a:endParaRPr>
        </a:p>
      </dsp:txBody>
      <dsp:txXfrm>
        <a:off x="0" y="1585913"/>
        <a:ext cx="8801100" cy="708750"/>
      </dsp:txXfrm>
    </dsp:sp>
    <dsp:sp modelId="{9F909926-6277-4E0B-8445-15873AA1E2C6}">
      <dsp:nvSpPr>
        <dsp:cNvPr id="0" name=""/>
        <dsp:cNvSpPr/>
      </dsp:nvSpPr>
      <dsp:spPr>
        <a:xfrm>
          <a:off x="440055" y="13645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STEP2</a:t>
          </a:r>
          <a:endParaRPr kumimoji="1" lang="en-US" sz="1500" kern="1200" dirty="0"/>
        </a:p>
      </dsp:txBody>
      <dsp:txXfrm>
        <a:off x="440055" y="1364513"/>
        <a:ext cx="6160770" cy="442800"/>
      </dsp:txXfrm>
    </dsp:sp>
    <dsp:sp modelId="{7D5B5538-57A3-4B28-A1F2-44AD3BBFE5C1}">
      <dsp:nvSpPr>
        <dsp:cNvPr id="0" name=""/>
        <dsp:cNvSpPr/>
      </dsp:nvSpPr>
      <dsp:spPr>
        <a:xfrm>
          <a:off x="0" y="259706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kern="1200" dirty="0">
            <a:latin typeface="HGP創英角ｺﾞｼｯｸUB" pitchFamily="50" charset="-128"/>
            <a:ea typeface="HGP創英角ｺﾞｼｯｸUB" pitchFamily="50" charset="-128"/>
          </a:endParaRPr>
        </a:p>
      </dsp:txBody>
      <dsp:txXfrm>
        <a:off x="0" y="2597063"/>
        <a:ext cx="8801100" cy="708750"/>
      </dsp:txXfrm>
    </dsp:sp>
    <dsp:sp modelId="{2B9D10BD-6D43-4066-9CE5-DF80A10A85F0}">
      <dsp:nvSpPr>
        <dsp:cNvPr id="0" name=""/>
        <dsp:cNvSpPr/>
      </dsp:nvSpPr>
      <dsp:spPr>
        <a:xfrm>
          <a:off x="440055" y="237566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STEP3</a:t>
          </a:r>
          <a:endParaRPr kumimoji="1" lang="en-US" sz="1500" kern="1200" dirty="0"/>
        </a:p>
      </dsp:txBody>
      <dsp:txXfrm>
        <a:off x="440055" y="2375663"/>
        <a:ext cx="6160770" cy="442800"/>
      </dsp:txXfrm>
    </dsp:sp>
    <dsp:sp modelId="{75936DE8-D0DE-4761-B74E-7022D56D36E9}">
      <dsp:nvSpPr>
        <dsp:cNvPr id="0" name=""/>
        <dsp:cNvSpPr/>
      </dsp:nvSpPr>
      <dsp:spPr>
        <a:xfrm>
          <a:off x="0" y="3608212"/>
          <a:ext cx="8801100" cy="968625"/>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各群の基本調査項目の選択率を確認。</a:t>
          </a:r>
          <a:endParaRPr kumimoji="1" lang="en-US" sz="1800" kern="1200" dirty="0">
            <a:latin typeface="HGP創英角ｺﾞｼｯｸUB" pitchFamily="50" charset="-128"/>
            <a:ea typeface="HGP創英角ｺﾞｼｯｸUB" pitchFamily="50" charset="-128"/>
          </a:endParaRPr>
        </a:p>
        <a:p>
          <a:pPr marL="228600" lvl="2" indent="-114300" algn="l" defTabSz="622300" rtl="0">
            <a:lnSpc>
              <a:spcPct val="90000"/>
            </a:lnSpc>
            <a:spcBef>
              <a:spcPct val="0"/>
            </a:spcBef>
            <a:spcAft>
              <a:spcPct val="15000"/>
            </a:spcAft>
            <a:buChar char="••"/>
          </a:pPr>
          <a:r>
            <a:rPr kumimoji="1" lang="ja-JP" sz="1400" kern="1200" dirty="0" smtClean="0"/>
            <a:t>特定の調査項目のみに偏り</a:t>
          </a:r>
          <a:r>
            <a:rPr kumimoji="1" lang="ja-JP" altLang="en-US" sz="1400" kern="1200" dirty="0" smtClean="0"/>
            <a:t>／</a:t>
          </a:r>
          <a:r>
            <a:rPr kumimoji="1" lang="ja-JP" sz="1400" kern="1200" dirty="0" smtClean="0"/>
            <a:t>群内の調査項目全体に同様の偏り</a:t>
          </a:r>
          <a:endParaRPr kumimoji="1" lang="en-US" sz="1400" kern="1200" dirty="0"/>
        </a:p>
      </dsp:txBody>
      <dsp:txXfrm>
        <a:off x="0" y="3608212"/>
        <a:ext cx="8801100" cy="968625"/>
      </dsp:txXfrm>
    </dsp:sp>
    <dsp:sp modelId="{298AE5DF-0370-49D9-B138-01F72D2C2C94}">
      <dsp:nvSpPr>
        <dsp:cNvPr id="0" name=""/>
        <dsp:cNvSpPr/>
      </dsp:nvSpPr>
      <dsp:spPr>
        <a:xfrm>
          <a:off x="440055" y="33868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STEP4</a:t>
          </a:r>
          <a:endParaRPr kumimoji="1" lang="en-US" sz="1500" kern="1200" dirty="0"/>
        </a:p>
      </dsp:txBody>
      <dsp:txXfrm>
        <a:off x="440055" y="3386813"/>
        <a:ext cx="6160770" cy="442800"/>
      </dsp:txXfrm>
    </dsp:sp>
    <dsp:sp modelId="{C77B6A27-C0E7-40B8-9E00-F5A8D85083BA}">
      <dsp:nvSpPr>
        <dsp:cNvPr id="0" name=""/>
        <dsp:cNvSpPr/>
      </dsp:nvSpPr>
      <dsp:spPr>
        <a:xfrm>
          <a:off x="0" y="4879238"/>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地域のサービス供給の状況について確認</a:t>
          </a:r>
          <a:endParaRPr kumimoji="1" lang="en-US" sz="1800" kern="1200" dirty="0">
            <a:latin typeface="HGP創英角ｺﾞｼｯｸUB" pitchFamily="50" charset="-128"/>
            <a:ea typeface="HGP創英角ｺﾞｼｯｸUB" pitchFamily="50" charset="-128"/>
          </a:endParaRPr>
        </a:p>
      </dsp:txBody>
      <dsp:txXfrm>
        <a:off x="0" y="4879238"/>
        <a:ext cx="8801100" cy="708750"/>
      </dsp:txXfrm>
    </dsp:sp>
    <dsp:sp modelId="{CFEE404C-A0BE-4840-8A01-EBD7C3675F8A}">
      <dsp:nvSpPr>
        <dsp:cNvPr id="0" name=""/>
        <dsp:cNvSpPr/>
      </dsp:nvSpPr>
      <dsp:spPr>
        <a:xfrm>
          <a:off x="440055" y="4657837"/>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STEP5</a:t>
          </a:r>
          <a:endParaRPr kumimoji="1" lang="en-US" sz="1500" kern="1200" dirty="0"/>
        </a:p>
      </dsp:txBody>
      <dsp:txXfrm>
        <a:off x="440055" y="4657837"/>
        <a:ext cx="6160770" cy="4428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EC0331-D2F6-4C51-82C8-45697321ECA6}">
      <dsp:nvSpPr>
        <dsp:cNvPr id="0" name=""/>
        <dsp:cNvSpPr/>
      </dsp:nvSpPr>
      <dsp:spPr>
        <a:xfrm>
          <a:off x="0" y="242285"/>
          <a:ext cx="8801100" cy="110250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291592" rIns="683063" bIns="99568" numCol="1" spcCol="1270" anchor="t" anchorCtr="0">
          <a:noAutofit/>
        </a:bodyPr>
        <a:lstStyle/>
        <a:p>
          <a:pPr marL="114300" lvl="1" indent="-114300" algn="l" defTabSz="622300" rtl="0">
            <a:lnSpc>
              <a:spcPct val="90000"/>
            </a:lnSpc>
            <a:spcBef>
              <a:spcPct val="0"/>
            </a:spcBef>
            <a:spcAft>
              <a:spcPct val="15000"/>
            </a:spcAft>
            <a:buChar char="••"/>
          </a:pPr>
          <a:endParaRPr kumimoji="1" lang="en-US" sz="1400" kern="1200" dirty="0">
            <a:latin typeface="HGP創英角ｺﾞｼｯｸUB" pitchFamily="50" charset="-128"/>
            <a:ea typeface="HGP創英角ｺﾞｼｯｸUB" pitchFamily="50" charset="-128"/>
          </a:endParaRPr>
        </a:p>
        <a:p>
          <a:pPr marL="114300" lvl="1" indent="-114300" algn="l" defTabSz="622300" rtl="0">
            <a:lnSpc>
              <a:spcPct val="90000"/>
            </a:lnSpc>
            <a:spcBef>
              <a:spcPct val="0"/>
            </a:spcBef>
            <a:spcAft>
              <a:spcPct val="15000"/>
            </a:spcAft>
            <a:buChar char="••"/>
          </a:pPr>
          <a:endParaRPr kumimoji="1" lang="en-US" sz="1400" kern="1200" dirty="0">
            <a:latin typeface="HGP創英角ｺﾞｼｯｸUB" pitchFamily="50" charset="-128"/>
            <a:ea typeface="HGP創英角ｺﾞｼｯｸUB" pitchFamily="50" charset="-128"/>
          </a:endParaRPr>
        </a:p>
        <a:p>
          <a:pPr marL="114300" lvl="1" indent="-114300" algn="l" defTabSz="622300" rtl="0">
            <a:lnSpc>
              <a:spcPct val="90000"/>
            </a:lnSpc>
            <a:spcBef>
              <a:spcPct val="0"/>
            </a:spcBef>
            <a:spcAft>
              <a:spcPct val="15000"/>
            </a:spcAft>
            <a:buChar char="••"/>
          </a:pPr>
          <a:endParaRPr kumimoji="1" lang="en-US" sz="1400" kern="1200" dirty="0">
            <a:latin typeface="HGP創英角ｺﾞｼｯｸUB" pitchFamily="50" charset="-128"/>
            <a:ea typeface="HGP創英角ｺﾞｼｯｸUB" pitchFamily="50" charset="-128"/>
          </a:endParaRPr>
        </a:p>
      </dsp:txBody>
      <dsp:txXfrm>
        <a:off x="0" y="242285"/>
        <a:ext cx="8801100" cy="1102500"/>
      </dsp:txXfrm>
    </dsp:sp>
    <dsp:sp modelId="{DAD2BF91-B670-4B1D-943A-AB45F443A442}">
      <dsp:nvSpPr>
        <dsp:cNvPr id="0" name=""/>
        <dsp:cNvSpPr/>
      </dsp:nvSpPr>
      <dsp:spPr>
        <a:xfrm>
          <a:off x="440055" y="35645"/>
          <a:ext cx="6160770" cy="41328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22300" rtl="0">
            <a:lnSpc>
              <a:spcPct val="90000"/>
            </a:lnSpc>
            <a:spcBef>
              <a:spcPct val="0"/>
            </a:spcBef>
            <a:spcAft>
              <a:spcPct val="35000"/>
            </a:spcAft>
          </a:pPr>
          <a:r>
            <a:rPr kumimoji="1" lang="en-US" altLang="ja-JP" sz="1400" kern="1200" dirty="0" smtClean="0"/>
            <a:t>STEP</a:t>
          </a:r>
          <a:r>
            <a:rPr kumimoji="1" lang="ja-JP" altLang="en-US" sz="1400" kern="1200" dirty="0" smtClean="0"/>
            <a:t>１：</a:t>
          </a:r>
          <a:r>
            <a:rPr kumimoji="1" lang="ja-JP" sz="1400" kern="1200" dirty="0" smtClean="0">
              <a:latin typeface="HGP創英角ｺﾞｼｯｸUB" pitchFamily="50" charset="-128"/>
              <a:ea typeface="HGP創英角ｺﾞｼｯｸUB" pitchFamily="50" charset="-128"/>
            </a:rPr>
            <a:t>一次判定の分布特性を確認</a:t>
          </a:r>
          <a:endParaRPr kumimoji="1" lang="en-US" sz="1400" kern="1200" dirty="0"/>
        </a:p>
      </dsp:txBody>
      <dsp:txXfrm>
        <a:off x="440055" y="35645"/>
        <a:ext cx="6160770" cy="413280"/>
      </dsp:txXfrm>
    </dsp:sp>
    <dsp:sp modelId="{9B597893-62DA-4AC2-9C69-588EEB3D185E}">
      <dsp:nvSpPr>
        <dsp:cNvPr id="0" name=""/>
        <dsp:cNvSpPr/>
      </dsp:nvSpPr>
      <dsp:spPr>
        <a:xfrm>
          <a:off x="0" y="1627025"/>
          <a:ext cx="8801100" cy="132300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291592" rIns="683063" bIns="128016" numCol="1" spcCol="1270" anchor="t" anchorCtr="0">
          <a:noAutofit/>
        </a:bodyPr>
        <a:lstStyle/>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dsp:txBody>
      <dsp:txXfrm>
        <a:off x="0" y="1627025"/>
        <a:ext cx="8801100" cy="1323000"/>
      </dsp:txXfrm>
    </dsp:sp>
    <dsp:sp modelId="{9F909926-6277-4E0B-8445-15873AA1E2C6}">
      <dsp:nvSpPr>
        <dsp:cNvPr id="0" name=""/>
        <dsp:cNvSpPr/>
      </dsp:nvSpPr>
      <dsp:spPr>
        <a:xfrm>
          <a:off x="440055" y="1420385"/>
          <a:ext cx="6160770" cy="41328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22300" rtl="0">
            <a:lnSpc>
              <a:spcPct val="90000"/>
            </a:lnSpc>
            <a:spcBef>
              <a:spcPct val="0"/>
            </a:spcBef>
            <a:spcAft>
              <a:spcPct val="35000"/>
            </a:spcAft>
          </a:pPr>
          <a:r>
            <a:rPr kumimoji="1" lang="en-US" altLang="ja-JP" sz="1400" kern="1200" dirty="0" smtClean="0"/>
            <a:t>STEP2</a:t>
          </a:r>
          <a:r>
            <a:rPr kumimoji="1" lang="ja-JP" altLang="en-US" sz="1400" kern="1200" dirty="0" smtClean="0"/>
            <a:t>：</a:t>
          </a:r>
          <a:r>
            <a:rPr kumimoji="1" lang="ja-JP" sz="1400" kern="1200" dirty="0" smtClean="0">
              <a:latin typeface="HGP創英角ｺﾞｼｯｸUB" pitchFamily="50" charset="-128"/>
              <a:ea typeface="HGP創英角ｺﾞｼｯｸUB" pitchFamily="50" charset="-128"/>
            </a:rPr>
            <a:t>人口構造や認定率など基本的な地域状況を確認</a:t>
          </a:r>
          <a:endParaRPr kumimoji="1" lang="en-US" sz="1400" kern="1200" dirty="0"/>
        </a:p>
      </dsp:txBody>
      <dsp:txXfrm>
        <a:off x="440055" y="1420385"/>
        <a:ext cx="6160770" cy="413280"/>
      </dsp:txXfrm>
    </dsp:sp>
    <dsp:sp modelId="{7D5B5538-57A3-4B28-A1F2-44AD3BBFE5C1}">
      <dsp:nvSpPr>
        <dsp:cNvPr id="0" name=""/>
        <dsp:cNvSpPr/>
      </dsp:nvSpPr>
      <dsp:spPr>
        <a:xfrm>
          <a:off x="0" y="3232265"/>
          <a:ext cx="8801100" cy="132300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291592" rIns="683063" bIns="128016" numCol="1" spcCol="1270" anchor="t" anchorCtr="0">
          <a:noAutofit/>
        </a:bodyPr>
        <a:lstStyle/>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dsp:txBody>
      <dsp:txXfrm>
        <a:off x="0" y="3232265"/>
        <a:ext cx="8801100" cy="1323000"/>
      </dsp:txXfrm>
    </dsp:sp>
    <dsp:sp modelId="{2B9D10BD-6D43-4066-9CE5-DF80A10A85F0}">
      <dsp:nvSpPr>
        <dsp:cNvPr id="0" name=""/>
        <dsp:cNvSpPr/>
      </dsp:nvSpPr>
      <dsp:spPr>
        <a:xfrm>
          <a:off x="440055" y="3025625"/>
          <a:ext cx="6160770" cy="41328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22300" rtl="0">
            <a:lnSpc>
              <a:spcPct val="90000"/>
            </a:lnSpc>
            <a:spcBef>
              <a:spcPct val="0"/>
            </a:spcBef>
            <a:spcAft>
              <a:spcPct val="35000"/>
            </a:spcAft>
          </a:pPr>
          <a:r>
            <a:rPr kumimoji="1" lang="en-US" altLang="ja-JP" sz="1400" kern="1200" dirty="0" smtClean="0"/>
            <a:t>STEP3</a:t>
          </a:r>
          <a:r>
            <a:rPr kumimoji="1" lang="ja-JP" altLang="en-US" sz="1400" kern="1200" dirty="0" smtClean="0"/>
            <a:t>：</a:t>
          </a:r>
          <a:r>
            <a:rPr kumimoji="1" lang="ja-JP" sz="1400" kern="1200" dirty="0" smtClean="0">
              <a:latin typeface="HGP創英角ｺﾞｼｯｸUB" pitchFamily="50" charset="-128"/>
              <a:ea typeface="HGP創英角ｺﾞｼｯｸUB" pitchFamily="50" charset="-128"/>
            </a:rPr>
            <a:t>中間評価項目得点を参照し、各群の偏りを確認</a:t>
          </a:r>
          <a:endParaRPr kumimoji="1" lang="en-US" sz="1400" kern="1200" dirty="0"/>
        </a:p>
      </dsp:txBody>
      <dsp:txXfrm>
        <a:off x="440055" y="3025625"/>
        <a:ext cx="6160770" cy="413280"/>
      </dsp:txXfrm>
    </dsp:sp>
    <dsp:sp modelId="{75936DE8-D0DE-4761-B74E-7022D56D36E9}">
      <dsp:nvSpPr>
        <dsp:cNvPr id="0" name=""/>
        <dsp:cNvSpPr/>
      </dsp:nvSpPr>
      <dsp:spPr>
        <a:xfrm>
          <a:off x="0" y="4837505"/>
          <a:ext cx="8801100" cy="132300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291592" rIns="683063" bIns="128016" numCol="1" spcCol="1270" anchor="t" anchorCtr="0">
          <a:noAutofit/>
        </a:bodyPr>
        <a:lstStyle/>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a:p>
          <a:pPr marL="171450" lvl="1" indent="-171450" algn="l" defTabSz="800100" rtl="0">
            <a:lnSpc>
              <a:spcPct val="90000"/>
            </a:lnSpc>
            <a:spcBef>
              <a:spcPct val="0"/>
            </a:spcBef>
            <a:spcAft>
              <a:spcPct val="15000"/>
            </a:spcAft>
            <a:buChar char="••"/>
          </a:pPr>
          <a:endParaRPr kumimoji="1" lang="en-US" sz="1800" kern="1200" dirty="0">
            <a:latin typeface="HGP創英角ｺﾞｼｯｸUB" pitchFamily="50" charset="-128"/>
            <a:ea typeface="HGP創英角ｺﾞｼｯｸUB" pitchFamily="50" charset="-128"/>
          </a:endParaRPr>
        </a:p>
      </dsp:txBody>
      <dsp:txXfrm>
        <a:off x="0" y="4837505"/>
        <a:ext cx="8801100" cy="1323000"/>
      </dsp:txXfrm>
    </dsp:sp>
    <dsp:sp modelId="{298AE5DF-0370-49D9-B138-01F72D2C2C94}">
      <dsp:nvSpPr>
        <dsp:cNvPr id="0" name=""/>
        <dsp:cNvSpPr/>
      </dsp:nvSpPr>
      <dsp:spPr>
        <a:xfrm>
          <a:off x="440055" y="4630865"/>
          <a:ext cx="6160770" cy="41328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22300" rtl="0">
            <a:lnSpc>
              <a:spcPct val="90000"/>
            </a:lnSpc>
            <a:spcBef>
              <a:spcPct val="0"/>
            </a:spcBef>
            <a:spcAft>
              <a:spcPct val="35000"/>
            </a:spcAft>
          </a:pPr>
          <a:r>
            <a:rPr kumimoji="1" lang="en-US" sz="1400" kern="1200" dirty="0" smtClean="0"/>
            <a:t>STEP4</a:t>
          </a:r>
          <a:r>
            <a:rPr kumimoji="1" lang="ja-JP" altLang="en-US" sz="1400" kern="1200" dirty="0" smtClean="0"/>
            <a:t>：</a:t>
          </a:r>
          <a:r>
            <a:rPr kumimoji="1" lang="ja-JP" sz="1400" kern="1200" dirty="0" smtClean="0">
              <a:latin typeface="HGP創英角ｺﾞｼｯｸUB" pitchFamily="50" charset="-128"/>
              <a:ea typeface="HGP創英角ｺﾞｼｯｸUB" pitchFamily="50" charset="-128"/>
            </a:rPr>
            <a:t>各群の基本調査項目の選択率を確認</a:t>
          </a:r>
          <a:endParaRPr kumimoji="1" lang="en-US" sz="1400" kern="1200" dirty="0"/>
        </a:p>
      </dsp:txBody>
      <dsp:txXfrm>
        <a:off x="440055" y="4630865"/>
        <a:ext cx="6160770" cy="41328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13</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14</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4B638B0-008D-4A3C-98FB-99FDDF0694C0}"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業務分析データの読み方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27</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参考</a:t>
            </a:r>
            <a:r>
              <a:rPr kumimoji="1" lang="en-US" altLang="ja-JP" sz="2800" dirty="0" smtClean="0"/>
              <a:t>】</a:t>
            </a:r>
            <a:r>
              <a:rPr kumimoji="1" lang="ja-JP" altLang="en-US" sz="2800" dirty="0" smtClean="0"/>
              <a:t>一次判定からみる業務分析データ</a:t>
            </a:r>
            <a:endParaRPr kumimoji="1" lang="ja-JP" altLang="en-US" sz="2800" dirty="0"/>
          </a:p>
        </p:txBody>
      </p:sp>
      <p:sp>
        <p:nvSpPr>
          <p:cNvPr id="3" name="コンテンツ プレースホルダ 2"/>
          <p:cNvSpPr>
            <a:spLocks noGrp="1"/>
          </p:cNvSpPr>
          <p:nvPr>
            <p:ph idx="1"/>
          </p:nvPr>
        </p:nvSpPr>
        <p:spPr>
          <a:xfrm>
            <a:off x="566738" y="1341438"/>
            <a:ext cx="8001000" cy="5111898"/>
          </a:xfrm>
        </p:spPr>
        <p:txBody>
          <a:bodyPr>
            <a:normAutofit fontScale="77500" lnSpcReduction="20000"/>
          </a:bodyPr>
          <a:lstStyle/>
          <a:p>
            <a:pPr>
              <a:lnSpc>
                <a:spcPct val="120000"/>
              </a:lnSpc>
            </a:pPr>
            <a:r>
              <a:rPr lang="ja-JP" altLang="en-US" dirty="0" smtClean="0"/>
              <a:t>一次判定の分布にも留意する</a:t>
            </a:r>
            <a:endParaRPr lang="en-US" altLang="ja-JP" dirty="0" smtClean="0"/>
          </a:p>
          <a:p>
            <a:pPr lvl="1">
              <a:lnSpc>
                <a:spcPct val="120000"/>
              </a:lnSpc>
            </a:pPr>
            <a:r>
              <a:rPr lang="ja-JP" altLang="en-US" dirty="0" smtClean="0"/>
              <a:t>すべての要介護度区分が均等に高めに出ている場合と、特定の要介護度区分が高めに出現する場合がある。</a:t>
            </a:r>
            <a:endParaRPr lang="en-US" altLang="ja-JP" dirty="0" smtClean="0"/>
          </a:p>
          <a:p>
            <a:pPr lvl="2">
              <a:lnSpc>
                <a:spcPct val="120000"/>
              </a:lnSpc>
            </a:pPr>
            <a:r>
              <a:rPr lang="ja-JP" altLang="en-US" dirty="0" smtClean="0"/>
              <a:t>均等に高め（低め）に出る場合：地域特性に関する因子をまず考えてみる。</a:t>
            </a:r>
            <a:endParaRPr lang="en-US" altLang="ja-JP" dirty="0" smtClean="0"/>
          </a:p>
          <a:p>
            <a:pPr lvl="2">
              <a:lnSpc>
                <a:spcPct val="120000"/>
              </a:lnSpc>
            </a:pPr>
            <a:r>
              <a:rPr lang="ja-JP" altLang="en-US" dirty="0" smtClean="0"/>
              <a:t>特定の要介護度区分が高め（低め）に出る場合：特定の調査項目に偏りがないか確認してみる。</a:t>
            </a:r>
            <a:endParaRPr lang="en-US" altLang="ja-JP" dirty="0" smtClean="0"/>
          </a:p>
          <a:p>
            <a:pPr lvl="2">
              <a:lnSpc>
                <a:spcPct val="120000"/>
              </a:lnSpc>
            </a:pPr>
            <a:endParaRPr lang="en-US" altLang="ja-JP" dirty="0" smtClean="0"/>
          </a:p>
          <a:p>
            <a:pPr lvl="1">
              <a:lnSpc>
                <a:spcPct val="120000"/>
              </a:lnSpc>
            </a:pPr>
            <a:r>
              <a:rPr lang="ja-JP" altLang="en-US" dirty="0" smtClean="0"/>
              <a:t>「障害高齢者の日常生活自立度」や「認知症高齢者の日常生活自立度」の比率に基づく「補正値」も参考にすることができる。</a:t>
            </a:r>
            <a:endParaRPr lang="en-US" altLang="ja-JP" dirty="0" smtClean="0"/>
          </a:p>
          <a:p>
            <a:pPr lvl="2">
              <a:lnSpc>
                <a:spcPct val="120000"/>
              </a:lnSpc>
            </a:pPr>
            <a:r>
              <a:rPr lang="ja-JP" altLang="en-US" dirty="0" smtClean="0"/>
              <a:t>例）認定者に占める認知症者の割合が高い地域においては、第</a:t>
            </a:r>
            <a:r>
              <a:rPr lang="en-US" altLang="ja-JP" dirty="0" smtClean="0"/>
              <a:t>3</a:t>
            </a:r>
            <a:r>
              <a:rPr lang="ja-JP" altLang="en-US" dirty="0" smtClean="0"/>
              <a:t>群の中間評価項目得点が比較的低い水準となる場合がある。</a:t>
            </a:r>
            <a:endParaRPr lang="en-US" altLang="ja-JP" dirty="0" smtClean="0"/>
          </a:p>
          <a:p>
            <a:pPr lvl="2">
              <a:lnSpc>
                <a:spcPct val="120000"/>
              </a:lnSpc>
            </a:pPr>
            <a:r>
              <a:rPr lang="ja-JP" altLang="en-US" dirty="0" smtClean="0"/>
              <a:t>ただし、「認知症高齢者の日常生活自立度」の選択そのものに問題が発生している場合もあることから、単純に、補正値のみに基づいて判断することは危険である。</a:t>
            </a:r>
            <a:endParaRPr lang="en-US" altLang="ja-JP" dirty="0" smtClean="0"/>
          </a:p>
          <a:p>
            <a:pPr lvl="2">
              <a:lnSpc>
                <a:spcPct val="120000"/>
              </a:lnSpc>
            </a:pP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ja-JP" sz="2400" dirty="0" smtClean="0"/>
              <a:t>【</a:t>
            </a:r>
            <a:r>
              <a:rPr lang="ja-JP" altLang="en-US" sz="2400" dirty="0" smtClean="0"/>
              <a:t>参考</a:t>
            </a:r>
            <a:r>
              <a:rPr lang="en-US" altLang="ja-JP" sz="2400" dirty="0" smtClean="0"/>
              <a:t>】</a:t>
            </a:r>
            <a:r>
              <a:rPr lang="ja-JP" altLang="en-US" sz="2400" dirty="0" smtClean="0"/>
              <a:t>自立度に基づく中間評価項目得点の補正評価</a:t>
            </a:r>
            <a:endParaRPr lang="ja-JP" altLang="en-US" sz="2400" dirty="0"/>
          </a:p>
        </p:txBody>
      </p:sp>
      <p:pic>
        <p:nvPicPr>
          <p:cNvPr id="1028" name="Picture 4"/>
          <p:cNvPicPr>
            <a:picLocks noChangeAspect="1" noChangeArrowheads="1"/>
          </p:cNvPicPr>
          <p:nvPr/>
        </p:nvPicPr>
        <p:blipFill>
          <a:blip r:embed="rId3" cstate="print"/>
          <a:srcRect l="2718" r="3516"/>
          <a:stretch>
            <a:fillRect/>
          </a:stretch>
        </p:blipFill>
        <p:spPr bwMode="auto">
          <a:xfrm>
            <a:off x="3426902" y="1349077"/>
            <a:ext cx="5681602" cy="5176267"/>
          </a:xfrm>
          <a:prstGeom prst="rect">
            <a:avLst/>
          </a:prstGeom>
          <a:noFill/>
          <a:ln w="9525">
            <a:noFill/>
            <a:miter lim="800000"/>
            <a:headEnd/>
            <a:tailEnd/>
          </a:ln>
          <a:effectLst/>
        </p:spPr>
      </p:pic>
      <p:sp>
        <p:nvSpPr>
          <p:cNvPr id="26" name="コンテンツ プレースホルダ 25"/>
          <p:cNvSpPr>
            <a:spLocks noGrp="1"/>
          </p:cNvSpPr>
          <p:nvPr>
            <p:ph idx="1"/>
          </p:nvPr>
        </p:nvSpPr>
        <p:spPr>
          <a:xfrm>
            <a:off x="0" y="1341438"/>
            <a:ext cx="3409950" cy="5040312"/>
          </a:xfrm>
        </p:spPr>
        <p:txBody>
          <a:bodyPr/>
          <a:lstStyle/>
          <a:p>
            <a:pPr>
              <a:buNone/>
            </a:pPr>
            <a:r>
              <a:rPr lang="en-US" altLang="ja-JP" sz="1600" dirty="0" smtClean="0"/>
              <a:t>【</a:t>
            </a:r>
            <a:r>
              <a:rPr kumimoji="1" lang="ja-JP" altLang="en-US" sz="1600" dirty="0" smtClean="0"/>
              <a:t>自立度に基づく補正</a:t>
            </a:r>
            <a:r>
              <a:rPr kumimoji="1" lang="en-US" altLang="ja-JP" sz="1600" dirty="0" smtClean="0"/>
              <a:t>】</a:t>
            </a:r>
          </a:p>
          <a:p>
            <a:pPr>
              <a:lnSpc>
                <a:spcPts val="2000"/>
              </a:lnSpc>
            </a:pPr>
            <a:r>
              <a:rPr lang="ja-JP" altLang="en-US" sz="1400" dirty="0" smtClean="0"/>
              <a:t>調査項目群全体に偏りが、申請者の特性（地域特性）によるものである可能性を吟味するための参考情報。</a:t>
            </a:r>
            <a:endParaRPr lang="en-US" altLang="ja-JP" sz="1400" dirty="0" smtClean="0"/>
          </a:p>
          <a:p>
            <a:pPr>
              <a:lnSpc>
                <a:spcPts val="2000"/>
              </a:lnSpc>
            </a:pPr>
            <a:r>
              <a:rPr lang="ja-JP" altLang="en-US" sz="1400" dirty="0" smtClean="0"/>
              <a:t>第</a:t>
            </a:r>
            <a:r>
              <a:rPr lang="en-US" altLang="ja-JP" sz="1400" dirty="0" smtClean="0"/>
              <a:t>4</a:t>
            </a:r>
            <a:r>
              <a:rPr lang="ja-JP" altLang="en-US" sz="1400" dirty="0" smtClean="0"/>
              <a:t>群以外の各群においては、障害または認知症高齢者の「日常生活自立度」と「中間評価項目特定」の間に一定の関係性が認められることから、参考値として表示。</a:t>
            </a:r>
            <a:endParaRPr lang="en-US" altLang="ja-JP" sz="1400" dirty="0" smtClean="0"/>
          </a:p>
          <a:p>
            <a:pPr>
              <a:lnSpc>
                <a:spcPts val="2000"/>
              </a:lnSpc>
            </a:pPr>
            <a:r>
              <a:rPr lang="ja-JP" altLang="en-US" sz="1400" dirty="0" smtClean="0"/>
              <a:t>右図は、全自治体の中でみると第三群の中間評価項目得点は標準的であるが、「認知症自立度の</a:t>
            </a:r>
            <a:r>
              <a:rPr lang="en-US" altLang="ja-JP" sz="1400" dirty="0" smtClean="0"/>
              <a:t>Ⅲ</a:t>
            </a:r>
            <a:r>
              <a:rPr lang="ja-JP" altLang="en-US" sz="1400" dirty="0" smtClean="0"/>
              <a:t>以上の割合が低い自治体」のみの中で見ると、当該自治体の中間評価項目点数は相対的に「低い」ことを示している。</a:t>
            </a:r>
            <a:endParaRPr kumimoji="1" lang="en-US" altLang="ja-JP" sz="1400" dirty="0" smtClean="0"/>
          </a:p>
          <a:p>
            <a:pPr>
              <a:lnSpc>
                <a:spcPts val="2000"/>
              </a:lnSpc>
            </a:pPr>
            <a:r>
              <a:rPr kumimoji="1" lang="ja-JP" altLang="en-US" sz="1400" dirty="0" smtClean="0"/>
              <a:t>全体として「箱」の中に「●」があっても、自立度の補正値による表示上は「箱の外」となる場合もある（右図）。</a:t>
            </a:r>
            <a:endParaRPr kumimoji="1" lang="en-US" altLang="ja-JP" sz="1400" dirty="0" smtClean="0"/>
          </a:p>
        </p:txBody>
      </p:sp>
      <p:cxnSp>
        <p:nvCxnSpPr>
          <p:cNvPr id="28" name="直線コネクタ 27"/>
          <p:cNvCxnSpPr/>
          <p:nvPr/>
        </p:nvCxnSpPr>
        <p:spPr>
          <a:xfrm>
            <a:off x="3419872" y="1412776"/>
            <a:ext cx="0" cy="4824536"/>
          </a:xfrm>
          <a:prstGeom prst="line">
            <a:avLst/>
          </a:prstGeom>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5537762" y="2827535"/>
            <a:ext cx="576064" cy="1440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○○市</a:t>
            </a:r>
            <a:endParaRPr kumimoji="1" lang="ja-JP" altLang="en-US" sz="800" dirty="0">
              <a:solidFill>
                <a:schemeClr val="tx1"/>
              </a:solidFill>
            </a:endParaRPr>
          </a:p>
        </p:txBody>
      </p:sp>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認定調査項目における分析の留意点</a:t>
            </a:r>
            <a:endParaRPr kumimoji="1" lang="ja-JP" altLang="en-US" dirty="0"/>
          </a:p>
        </p:txBody>
      </p:sp>
      <p:sp>
        <p:nvSpPr>
          <p:cNvPr id="4" name="コンテンツ プレースホルダー 3"/>
          <p:cNvSpPr>
            <a:spLocks noGrp="1"/>
          </p:cNvSpPr>
          <p:nvPr>
            <p:ph sz="quarter" idx="1"/>
          </p:nvPr>
        </p:nvSpPr>
        <p:spPr>
          <a:xfrm>
            <a:off x="566738" y="1341438"/>
            <a:ext cx="8001000" cy="4391818"/>
          </a:xfrm>
        </p:spPr>
        <p:txBody>
          <a:bodyPr>
            <a:normAutofit fontScale="92500" lnSpcReduction="20000"/>
          </a:bodyPr>
          <a:lstStyle/>
          <a:p>
            <a:pPr>
              <a:lnSpc>
                <a:spcPct val="110000"/>
              </a:lnSpc>
            </a:pPr>
            <a:r>
              <a:rPr kumimoji="1" lang="ja-JP" altLang="en-US" dirty="0" smtClean="0"/>
              <a:t>樹形モデルのどこに影響が生じるかについても検討の上、修正すべき調査項目の優先順位を検討する</a:t>
            </a:r>
            <a:endParaRPr kumimoji="1" lang="en-US" altLang="ja-JP" dirty="0" smtClean="0"/>
          </a:p>
          <a:p>
            <a:pPr lvl="1">
              <a:lnSpc>
                <a:spcPct val="110000"/>
              </a:lnSpc>
            </a:pPr>
            <a:r>
              <a:rPr kumimoji="1" lang="ja-JP" altLang="en-US" dirty="0" smtClean="0"/>
              <a:t>偏りが認められる調査項目が多い場合は、すべての調査項目の偏りの改善を目指さず、樹形モデルに影響を与えやすい項目から</a:t>
            </a:r>
            <a:r>
              <a:rPr lang="ja-JP" altLang="en-US" dirty="0" smtClean="0"/>
              <a:t>優先的に改善に取り込むのがポイント（調査員は一度にすべての調査項目の改善を進めるのは難しい）</a:t>
            </a:r>
            <a:r>
              <a:rPr kumimoji="1" lang="ja-JP" altLang="en-US" dirty="0" smtClean="0"/>
              <a:t>。</a:t>
            </a:r>
            <a:endParaRPr kumimoji="1" lang="en-US" altLang="ja-JP" dirty="0" smtClean="0"/>
          </a:p>
          <a:p>
            <a:pPr lvl="1">
              <a:lnSpc>
                <a:spcPct val="110000"/>
              </a:lnSpc>
            </a:pPr>
            <a:r>
              <a:rPr lang="ja-JP" altLang="en-US" dirty="0"/>
              <a:t>また</a:t>
            </a:r>
            <a:r>
              <a:rPr lang="ja-JP" altLang="en-US" dirty="0" smtClean="0"/>
              <a:t>、偏りが発生している選択肢（調査項目ではなく）を明確にし、どの要介護度区分において影響が出やすいのかについて樹形図を用いて、おおよその範囲を想定しておく。</a:t>
            </a:r>
            <a:endParaRPr lang="en-US" altLang="ja-JP" dirty="0" smtClean="0"/>
          </a:p>
        </p:txBody>
      </p:sp>
    </p:spTree>
    <p:extLst>
      <p:ext uri="{BB962C8B-B14F-4D97-AF65-F5344CB8AC3E}">
        <p14:creationId xmlns="" xmlns:p14="http://schemas.microsoft.com/office/powerpoint/2010/main" val="101125216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演習</a:t>
            </a:r>
            <a:endParaRPr kumimoji="1" lang="ja-JP" altLang="en-US" dirty="0"/>
          </a:p>
        </p:txBody>
      </p:sp>
      <p:graphicFrame>
        <p:nvGraphicFramePr>
          <p:cNvPr id="5" name="コンテンツ プレースホルダ 4"/>
          <p:cNvGraphicFramePr>
            <a:graphicFrameLocks noGrp="1"/>
          </p:cNvGraphicFramePr>
          <p:nvPr>
            <p:ph idx="1"/>
          </p:nvPr>
        </p:nvGraphicFramePr>
        <p:xfrm>
          <a:off x="114300" y="1047750"/>
          <a:ext cx="8801100" cy="5657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5315" y="352697"/>
            <a:ext cx="8987246" cy="11364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574675" y="-204657"/>
            <a:ext cx="8001000" cy="747713"/>
          </a:xfrm>
        </p:spPr>
        <p:txBody>
          <a:bodyPr/>
          <a:lstStyle/>
          <a:p>
            <a:r>
              <a:rPr kumimoji="1" lang="en-US" altLang="ja-JP" sz="3200" dirty="0" smtClean="0"/>
              <a:t>memo</a:t>
            </a:r>
            <a:endParaRPr kumimoji="1" lang="ja-JP" altLang="en-US" sz="3200" dirty="0"/>
          </a:p>
        </p:txBody>
      </p:sp>
      <p:graphicFrame>
        <p:nvGraphicFramePr>
          <p:cNvPr id="5" name="コンテンツ プレースホルダ 4"/>
          <p:cNvGraphicFramePr>
            <a:graphicFrameLocks noGrp="1"/>
          </p:cNvGraphicFramePr>
          <p:nvPr>
            <p:ph idx="1"/>
          </p:nvPr>
        </p:nvGraphicFramePr>
        <p:xfrm>
          <a:off x="114300" y="509452"/>
          <a:ext cx="8801100" cy="6196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79512" y="1097692"/>
            <a:ext cx="3672408" cy="56436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4283968" y="1097692"/>
            <a:ext cx="4680520" cy="56436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a:xfrm>
            <a:off x="574675" y="44624"/>
            <a:ext cx="8001000" cy="747713"/>
          </a:xfrm>
        </p:spPr>
        <p:txBody>
          <a:bodyPr>
            <a:noAutofit/>
          </a:bodyPr>
          <a:lstStyle/>
          <a:p>
            <a:r>
              <a:rPr kumimoji="1" lang="ja-JP" altLang="en-US" sz="2800" u="sng" dirty="0" smtClean="0"/>
              <a:t>基本調査項目の選択のかたより</a:t>
            </a:r>
            <a:endParaRPr kumimoji="1" lang="ja-JP" altLang="en-US" sz="2800" u="sng" dirty="0"/>
          </a:p>
        </p:txBody>
      </p:sp>
      <p:sp>
        <p:nvSpPr>
          <p:cNvPr id="6" name="テキスト ボックス 5"/>
          <p:cNvSpPr txBox="1"/>
          <p:nvPr/>
        </p:nvSpPr>
        <p:spPr>
          <a:xfrm>
            <a:off x="326956" y="1406669"/>
            <a:ext cx="2465740" cy="338554"/>
          </a:xfrm>
          <a:prstGeom prst="rect">
            <a:avLst/>
          </a:prstGeom>
          <a:noFill/>
        </p:spPr>
        <p:txBody>
          <a:bodyPr wrap="none" rtlCol="0">
            <a:spAutoFit/>
          </a:bodyPr>
          <a:lstStyle/>
          <a:p>
            <a:r>
              <a:rPr kumimoji="1" lang="ja-JP" altLang="en-US" sz="1600" dirty="0" smtClean="0"/>
              <a:t>第１群</a:t>
            </a:r>
            <a:r>
              <a:rPr kumimoji="1" lang="en-US" altLang="ja-JP" sz="1600" dirty="0" smtClean="0"/>
              <a:t>-</a:t>
            </a:r>
            <a:r>
              <a:rPr kumimoji="1" lang="ja-JP" altLang="en-US" sz="1600" dirty="0" smtClean="0"/>
              <a:t>５．座位保持</a:t>
            </a:r>
            <a:r>
              <a:rPr kumimoji="1" lang="ja-JP" altLang="en-US" sz="1400" dirty="0" smtClean="0"/>
              <a:t>（能力）</a:t>
            </a:r>
            <a:endParaRPr kumimoji="1" lang="en-US" altLang="ja-JP" sz="1400" dirty="0" smtClean="0"/>
          </a:p>
        </p:txBody>
      </p:sp>
      <p:sp>
        <p:nvSpPr>
          <p:cNvPr id="20" name="テキスト ボックス 19"/>
          <p:cNvSpPr txBox="1"/>
          <p:nvPr/>
        </p:nvSpPr>
        <p:spPr>
          <a:xfrm>
            <a:off x="5148064" y="863000"/>
            <a:ext cx="2776061" cy="442674"/>
          </a:xfrm>
          <a:prstGeom prst="roundRect">
            <a:avLst/>
          </a:prstGeom>
          <a:solidFill>
            <a:schemeClr val="accent2">
              <a:lumMod val="60000"/>
              <a:lumOff val="40000"/>
            </a:schemeClr>
          </a:solidFill>
          <a:ln w="28575">
            <a:solidFill>
              <a:schemeClr val="bg1"/>
            </a:solidFill>
          </a:ln>
        </p:spPr>
        <p:txBody>
          <a:bodyPr wrap="none" rtlCol="0">
            <a:spAutoFit/>
          </a:bodyPr>
          <a:lstStyle/>
          <a:p>
            <a:r>
              <a:rPr lang="ja-JP" altLang="en-US" sz="2000" dirty="0" smtClean="0"/>
              <a:t>一</a:t>
            </a:r>
            <a:r>
              <a:rPr kumimoji="1" lang="ja-JP" altLang="en-US" sz="2000" dirty="0" smtClean="0"/>
              <a:t>次判定結果への影響</a:t>
            </a:r>
            <a:endParaRPr kumimoji="1" lang="ja-JP" altLang="en-US" sz="2000" dirty="0"/>
          </a:p>
        </p:txBody>
      </p:sp>
      <p:sp>
        <p:nvSpPr>
          <p:cNvPr id="21" name="テキスト ボックス 20"/>
          <p:cNvSpPr txBox="1"/>
          <p:nvPr/>
        </p:nvSpPr>
        <p:spPr>
          <a:xfrm>
            <a:off x="4427984" y="1457732"/>
            <a:ext cx="4320480" cy="1634490"/>
          </a:xfrm>
          <a:prstGeom prst="roundRect">
            <a:avLst/>
          </a:prstGeom>
          <a:solidFill>
            <a:schemeClr val="bg1"/>
          </a:solidFill>
        </p:spPr>
        <p:txBody>
          <a:bodyPr wrap="square" rtlCol="0">
            <a:spAutoFit/>
          </a:bodyPr>
          <a:lstStyle/>
          <a:p>
            <a:pPr marL="177800" indent="-177800">
              <a:buFont typeface="Wingdings" pitchFamily="2" charset="2"/>
              <a:buChar char="u"/>
            </a:pPr>
            <a:r>
              <a:rPr kumimoji="1" lang="ja-JP" altLang="en-US" dirty="0" smtClean="0"/>
              <a:t>一部の調査項目の選択が、保険者の独自の判断や調査員間の選択のばらつきによって特定の選択肢にかたよることで、一次判定結果に影響を</a:t>
            </a:r>
            <a:r>
              <a:rPr lang="ja-JP" altLang="en-US" dirty="0" smtClean="0"/>
              <a:t>与える場合もある。</a:t>
            </a:r>
            <a:endParaRPr kumimoji="1" lang="ja-JP" altLang="en-US" dirty="0"/>
          </a:p>
        </p:txBody>
      </p:sp>
      <p:pic>
        <p:nvPicPr>
          <p:cNvPr id="3" name="Picture 3"/>
          <p:cNvPicPr>
            <a:picLocks noChangeAspect="1" noChangeArrowheads="1"/>
          </p:cNvPicPr>
          <p:nvPr/>
        </p:nvPicPr>
        <p:blipFill>
          <a:blip r:embed="rId3" cstate="print"/>
          <a:srcRect/>
          <a:stretch>
            <a:fillRect/>
          </a:stretch>
        </p:blipFill>
        <p:spPr bwMode="auto">
          <a:xfrm>
            <a:off x="254948" y="1644789"/>
            <a:ext cx="3571875" cy="1733550"/>
          </a:xfrm>
          <a:prstGeom prst="rect">
            <a:avLst/>
          </a:prstGeom>
          <a:noFill/>
          <a:ln w="9525">
            <a:noFill/>
            <a:miter lim="800000"/>
            <a:headEnd/>
            <a:tailEnd/>
          </a:ln>
          <a:effectLst/>
        </p:spPr>
      </p:pic>
      <p:sp>
        <p:nvSpPr>
          <p:cNvPr id="12" name="テキスト ボックス 11"/>
          <p:cNvSpPr txBox="1"/>
          <p:nvPr/>
        </p:nvSpPr>
        <p:spPr>
          <a:xfrm>
            <a:off x="326956" y="3433941"/>
            <a:ext cx="2593980" cy="338554"/>
          </a:xfrm>
          <a:prstGeom prst="rect">
            <a:avLst/>
          </a:prstGeom>
          <a:noFill/>
        </p:spPr>
        <p:txBody>
          <a:bodyPr wrap="none" rtlCol="0">
            <a:spAutoFit/>
          </a:bodyPr>
          <a:lstStyle/>
          <a:p>
            <a:r>
              <a:rPr kumimoji="1" lang="ja-JP" altLang="en-US" sz="1600" dirty="0" smtClean="0"/>
              <a:t>第２群</a:t>
            </a:r>
            <a:r>
              <a:rPr kumimoji="1" lang="en-US" altLang="ja-JP" sz="1600" dirty="0" smtClean="0"/>
              <a:t>-</a:t>
            </a:r>
            <a:r>
              <a:rPr kumimoji="1" lang="ja-JP" altLang="en-US" sz="1600" dirty="0" smtClean="0"/>
              <a:t>５．排尿</a:t>
            </a:r>
            <a:r>
              <a:rPr kumimoji="1" lang="ja-JP" altLang="en-US" sz="1400" dirty="0" smtClean="0"/>
              <a:t>（介助の方法）</a:t>
            </a:r>
            <a:endParaRPr kumimoji="1" lang="en-US" altLang="ja-JP" sz="1600" dirty="0" smtClean="0"/>
          </a:p>
        </p:txBody>
      </p:sp>
      <p:pic>
        <p:nvPicPr>
          <p:cNvPr id="1028" name="Picture 4"/>
          <p:cNvPicPr>
            <a:picLocks noChangeAspect="1" noChangeArrowheads="1"/>
          </p:cNvPicPr>
          <p:nvPr/>
        </p:nvPicPr>
        <p:blipFill>
          <a:blip r:embed="rId4" cstate="print"/>
          <a:srcRect/>
          <a:stretch>
            <a:fillRect/>
          </a:stretch>
        </p:blipFill>
        <p:spPr bwMode="auto">
          <a:xfrm>
            <a:off x="254948" y="3683873"/>
            <a:ext cx="3571875" cy="1733550"/>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254948" y="5756101"/>
            <a:ext cx="3600400" cy="904875"/>
          </a:xfrm>
          <a:prstGeom prst="rect">
            <a:avLst/>
          </a:prstGeom>
          <a:noFill/>
          <a:ln w="9525">
            <a:noFill/>
            <a:miter lim="800000"/>
            <a:headEnd/>
            <a:tailEnd/>
          </a:ln>
          <a:effectLst/>
        </p:spPr>
      </p:pic>
      <p:sp>
        <p:nvSpPr>
          <p:cNvPr id="16" name="テキスト ボックス 15"/>
          <p:cNvSpPr txBox="1"/>
          <p:nvPr/>
        </p:nvSpPr>
        <p:spPr>
          <a:xfrm>
            <a:off x="326956" y="5510361"/>
            <a:ext cx="3227165" cy="338554"/>
          </a:xfrm>
          <a:prstGeom prst="rect">
            <a:avLst/>
          </a:prstGeom>
          <a:noFill/>
        </p:spPr>
        <p:txBody>
          <a:bodyPr wrap="none" rtlCol="0">
            <a:spAutoFit/>
          </a:bodyPr>
          <a:lstStyle/>
          <a:p>
            <a:r>
              <a:rPr kumimoji="1" lang="ja-JP" altLang="en-US" sz="1600" dirty="0" smtClean="0"/>
              <a:t>第３群</a:t>
            </a:r>
            <a:r>
              <a:rPr kumimoji="1" lang="en-US" altLang="ja-JP" sz="1600" dirty="0" smtClean="0"/>
              <a:t>-</a:t>
            </a:r>
            <a:r>
              <a:rPr lang="ja-JP" altLang="en-US" sz="1600" dirty="0" smtClean="0"/>
              <a:t>２</a:t>
            </a:r>
            <a:r>
              <a:rPr kumimoji="1" lang="ja-JP" altLang="en-US" sz="1600" dirty="0" smtClean="0"/>
              <a:t>．毎日の日課を理解</a:t>
            </a:r>
            <a:r>
              <a:rPr kumimoji="1" lang="ja-JP" altLang="en-US" sz="1400" dirty="0" smtClean="0"/>
              <a:t>（能力）</a:t>
            </a:r>
            <a:endParaRPr kumimoji="1" lang="en-US" altLang="ja-JP" sz="1600" dirty="0" smtClean="0"/>
          </a:p>
        </p:txBody>
      </p:sp>
      <p:sp>
        <p:nvSpPr>
          <p:cNvPr id="22" name="二等辺三角形 21"/>
          <p:cNvSpPr/>
          <p:nvPr/>
        </p:nvSpPr>
        <p:spPr>
          <a:xfrm rot="5400000">
            <a:off x="1743306" y="3851714"/>
            <a:ext cx="4608512" cy="284604"/>
          </a:xfrm>
          <a:prstGeom prst="triangle">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1881416" y="2465080"/>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1699300" y="4496544"/>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1627292" y="6111200"/>
            <a:ext cx="360040" cy="360040"/>
          </a:xfrm>
          <a:prstGeom prst="ellipse">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499992" y="3356992"/>
            <a:ext cx="1620957" cy="307777"/>
          </a:xfrm>
          <a:prstGeom prst="rect">
            <a:avLst/>
          </a:prstGeom>
          <a:noFill/>
        </p:spPr>
        <p:txBody>
          <a:bodyPr wrap="none" rtlCol="0">
            <a:spAutoFit/>
          </a:bodyPr>
          <a:lstStyle/>
          <a:p>
            <a:r>
              <a:rPr kumimoji="1" lang="ja-JP" altLang="en-US" sz="1400" dirty="0" smtClean="0">
                <a:effectLst>
                  <a:outerShdw blurRad="38100" dist="38100" dir="2700000" algn="tl">
                    <a:srgbClr val="000000">
                      <a:alpha val="43137"/>
                    </a:srgbClr>
                  </a:outerShdw>
                </a:effectLst>
              </a:rPr>
              <a:t>＜一次判定結果＞</a:t>
            </a:r>
            <a:endParaRPr kumimoji="1" lang="en-US" altLang="ja-JP" sz="1400" dirty="0" smtClean="0">
              <a:effectLst>
                <a:outerShdw blurRad="38100" dist="38100" dir="2700000" algn="tl">
                  <a:srgbClr val="000000">
                    <a:alpha val="43137"/>
                  </a:srgbClr>
                </a:outerShdw>
              </a:effectLst>
            </a:endParaRPr>
          </a:p>
        </p:txBody>
      </p:sp>
      <p:sp>
        <p:nvSpPr>
          <p:cNvPr id="26" name="テキスト ボックス 25"/>
          <p:cNvSpPr txBox="1"/>
          <p:nvPr/>
        </p:nvSpPr>
        <p:spPr>
          <a:xfrm>
            <a:off x="827584" y="881668"/>
            <a:ext cx="2395713" cy="442674"/>
          </a:xfrm>
          <a:prstGeom prst="roundRect">
            <a:avLst/>
          </a:prstGeom>
          <a:solidFill>
            <a:schemeClr val="accent2">
              <a:lumMod val="60000"/>
              <a:lumOff val="40000"/>
            </a:schemeClr>
          </a:solidFill>
          <a:ln w="28575">
            <a:solidFill>
              <a:schemeClr val="bg1"/>
            </a:solidFill>
          </a:ln>
        </p:spPr>
        <p:txBody>
          <a:bodyPr wrap="none" rtlCol="0">
            <a:spAutoFit/>
          </a:bodyPr>
          <a:lstStyle/>
          <a:p>
            <a:r>
              <a:rPr lang="ja-JP" altLang="en-US" sz="2000" dirty="0" smtClean="0"/>
              <a:t>選択状況のかたより</a:t>
            </a:r>
            <a:endParaRPr kumimoji="1" lang="ja-JP" altLang="en-US" sz="2000" dirty="0"/>
          </a:p>
        </p:txBody>
      </p:sp>
      <p:pic>
        <p:nvPicPr>
          <p:cNvPr id="1033" name="Picture 9"/>
          <p:cNvPicPr>
            <a:picLocks noChangeAspect="1" noChangeArrowheads="1"/>
          </p:cNvPicPr>
          <p:nvPr/>
        </p:nvPicPr>
        <p:blipFill>
          <a:blip r:embed="rId6" cstate="print"/>
          <a:srcRect/>
          <a:stretch>
            <a:fillRect/>
          </a:stretch>
        </p:blipFill>
        <p:spPr bwMode="auto">
          <a:xfrm>
            <a:off x="4427984" y="3645024"/>
            <a:ext cx="4441816" cy="2310367"/>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要介護認定業務分析データ</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fontScale="70000" lnSpcReduction="20000"/>
          </a:bodyPr>
          <a:lstStyle/>
          <a:p>
            <a:r>
              <a:rPr lang="ja-JP" altLang="en-US" dirty="0" smtClean="0"/>
              <a:t>主な</a:t>
            </a:r>
            <a:r>
              <a:rPr kumimoji="1" lang="ja-JP" altLang="en-US" dirty="0" smtClean="0"/>
              <a:t>構成</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a:p>
            <a:r>
              <a:rPr lang="ja-JP" altLang="en-US" dirty="0" smtClean="0"/>
              <a:t>業務分析データの特徴と利点</a:t>
            </a:r>
            <a:endParaRPr lang="en-US" altLang="ja-JP" dirty="0" smtClean="0"/>
          </a:p>
          <a:p>
            <a:pPr lvl="1">
              <a:lnSpc>
                <a:spcPct val="120000"/>
              </a:lnSpc>
            </a:pPr>
            <a:r>
              <a:rPr kumimoji="1" lang="ja-JP" altLang="en-US" dirty="0" smtClean="0"/>
              <a:t>全国統一のフォーマットで整理されているため（約</a:t>
            </a:r>
            <a:r>
              <a:rPr kumimoji="1" lang="en-US" altLang="ja-JP" dirty="0" smtClean="0"/>
              <a:t>1,900</a:t>
            </a:r>
            <a:r>
              <a:rPr kumimoji="1" lang="ja-JP" altLang="en-US" dirty="0" smtClean="0"/>
              <a:t>パターンの業務</a:t>
            </a:r>
            <a:r>
              <a:rPr kumimoji="1" lang="ja-JP" altLang="en-US" smtClean="0"/>
              <a:t>分析データを</a:t>
            </a:r>
            <a:r>
              <a:rPr kumimoji="1" lang="ja-JP" altLang="en-US" dirty="0" smtClean="0"/>
              <a:t>作成）、他自治体との情報共有・情報交換が容易。</a:t>
            </a:r>
            <a:endParaRPr kumimoji="1" lang="en-US" altLang="ja-JP" dirty="0" smtClean="0"/>
          </a:p>
          <a:p>
            <a:pPr lvl="1">
              <a:lnSpc>
                <a:spcPct val="120000"/>
              </a:lnSpc>
            </a:pPr>
            <a:r>
              <a:rPr lang="ja-JP" altLang="en-US" dirty="0" smtClean="0"/>
              <a:t>単なる平均の比較ではなく、各自治体のデータの「ばらつき」を表示することで、各自治体の相対的な位置づけがわかる（「かたより」の有無の確認）。</a:t>
            </a:r>
            <a:endParaRPr lang="en-US" altLang="ja-JP" dirty="0" smtClean="0"/>
          </a:p>
          <a:p>
            <a:pPr lvl="1">
              <a:lnSpc>
                <a:spcPct val="120000"/>
              </a:lnSpc>
            </a:pPr>
            <a:r>
              <a:rPr kumimoji="1" lang="ja-JP" altLang="en-US" dirty="0" smtClean="0"/>
              <a:t>認定調査の選択率のデータと、認定調査員向け</a:t>
            </a:r>
            <a:r>
              <a:rPr kumimoji="1" lang="en-US" altLang="ja-JP" dirty="0" smtClean="0"/>
              <a:t>e</a:t>
            </a:r>
            <a:r>
              <a:rPr kumimoji="1" lang="ja-JP" altLang="en-US" dirty="0" smtClean="0"/>
              <a:t>ラーニングシステムのデータを相互に検討することで、課題の確認や対策の検討が可能。</a:t>
            </a:r>
            <a:endParaRPr kumimoji="1" lang="ja-JP" altLang="en-US" dirty="0"/>
          </a:p>
        </p:txBody>
      </p:sp>
      <p:sp>
        <p:nvSpPr>
          <p:cNvPr id="6" name="角丸四角形 5"/>
          <p:cNvSpPr/>
          <p:nvPr/>
        </p:nvSpPr>
        <p:spPr>
          <a:xfrm>
            <a:off x="1214413" y="2000240"/>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n-ea"/>
              </a:rPr>
              <a:t>事務局データ／調査員データ／審査会データ</a:t>
            </a:r>
            <a:endParaRPr kumimoji="1" lang="ja-JP" altLang="en-US" sz="1200" dirty="0">
              <a:latin typeface="+mn-ea"/>
            </a:endParaRPr>
          </a:p>
        </p:txBody>
      </p:sp>
      <p:sp>
        <p:nvSpPr>
          <p:cNvPr id="4" name="角丸四角形 3"/>
          <p:cNvSpPr/>
          <p:nvPr/>
        </p:nvSpPr>
        <p:spPr>
          <a:xfrm>
            <a:off x="642910" y="1714488"/>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accent3">
                    <a:lumMod val="50000"/>
                  </a:schemeClr>
                </a:solidFill>
                <a:latin typeface="HGP創英角ｺﾞｼｯｸUB" pitchFamily="50" charset="-128"/>
                <a:ea typeface="HGP創英角ｺﾞｼｯｸUB" pitchFamily="50" charset="-128"/>
              </a:rPr>
              <a:t>業務分析データ</a:t>
            </a:r>
            <a:endParaRPr kumimoji="1" lang="ja-JP" altLang="en-US" dirty="0">
              <a:solidFill>
                <a:schemeClr val="accent3">
                  <a:lumMod val="50000"/>
                </a:schemeClr>
              </a:solidFill>
              <a:latin typeface="HGP創英角ｺﾞｼｯｸUB" pitchFamily="50" charset="-128"/>
              <a:ea typeface="HGP創英角ｺﾞｼｯｸUB" pitchFamily="50" charset="-128"/>
            </a:endParaRPr>
          </a:p>
        </p:txBody>
      </p:sp>
      <p:sp>
        <p:nvSpPr>
          <p:cNvPr id="7" name="角丸四角形 6"/>
          <p:cNvSpPr/>
          <p:nvPr/>
        </p:nvSpPr>
        <p:spPr>
          <a:xfrm>
            <a:off x="1214413" y="3143248"/>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n-ea"/>
              </a:rPr>
              <a:t>合議体審査判定データ</a:t>
            </a:r>
            <a:r>
              <a:rPr kumimoji="1" lang="ja-JP" altLang="en-US" sz="1050" dirty="0" smtClean="0">
                <a:latin typeface="+mn-ea"/>
              </a:rPr>
              <a:t>（一次判定・二次判定）</a:t>
            </a:r>
            <a:endParaRPr kumimoji="1" lang="ja-JP" altLang="en-US" sz="1050" dirty="0">
              <a:latin typeface="+mn-ea"/>
            </a:endParaRPr>
          </a:p>
        </p:txBody>
      </p:sp>
      <p:sp>
        <p:nvSpPr>
          <p:cNvPr id="5" name="角丸四角形 4"/>
          <p:cNvSpPr/>
          <p:nvPr/>
        </p:nvSpPr>
        <p:spPr>
          <a:xfrm>
            <a:off x="642910" y="2857496"/>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accent3">
                    <a:lumMod val="50000"/>
                  </a:schemeClr>
                </a:solidFill>
                <a:latin typeface="HGP創英角ｺﾞｼｯｸUB" pitchFamily="50" charset="-128"/>
                <a:ea typeface="HGP創英角ｺﾞｼｯｸUB" pitchFamily="50" charset="-128"/>
              </a:rPr>
              <a:t>合議体別グラフ作成ツール</a:t>
            </a:r>
            <a:endParaRPr kumimoji="1" lang="ja-JP" altLang="en-US" dirty="0">
              <a:solidFill>
                <a:schemeClr val="accent3">
                  <a:lumMod val="50000"/>
                </a:schemeClr>
              </a:solidFill>
              <a:latin typeface="HGP創英角ｺﾞｼｯｸUB" pitchFamily="50" charset="-128"/>
              <a:ea typeface="HGP創英角ｺﾞｼｯｸUB" pitchFamily="50" charset="-128"/>
            </a:endParaRPr>
          </a:p>
        </p:txBody>
      </p:sp>
      <p:sp>
        <p:nvSpPr>
          <p:cNvPr id="8" name="二等辺三角形 7"/>
          <p:cNvSpPr/>
          <p:nvPr/>
        </p:nvSpPr>
        <p:spPr>
          <a:xfrm rot="5400000">
            <a:off x="4888329" y="2101709"/>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5429256" y="1857364"/>
            <a:ext cx="3286148" cy="857256"/>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他自治体との相対的な関係を知ることで、それぞれの自治体の全体における「位置」を知ることができる。</a:t>
            </a:r>
            <a:endParaRPr kumimoji="1" lang="ja-JP" altLang="en-US" sz="1400" dirty="0">
              <a:solidFill>
                <a:schemeClr val="tx2"/>
              </a:solidFill>
              <a:latin typeface="+mj-ea"/>
              <a:ea typeface="+mj-ea"/>
            </a:endParaRPr>
          </a:p>
        </p:txBody>
      </p:sp>
      <p:sp>
        <p:nvSpPr>
          <p:cNvPr id="11" name="角丸四角形 10"/>
          <p:cNvSpPr/>
          <p:nvPr/>
        </p:nvSpPr>
        <p:spPr>
          <a:xfrm>
            <a:off x="5429256" y="3143248"/>
            <a:ext cx="3286148" cy="642942"/>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それぞれの自治体内の「ばらつき」状況を客観的に把握するためのツール。</a:t>
            </a:r>
            <a:endParaRPr kumimoji="1" lang="ja-JP" altLang="en-US" sz="1400" dirty="0">
              <a:solidFill>
                <a:schemeClr val="tx2"/>
              </a:solidFill>
              <a:latin typeface="+mj-ea"/>
              <a:ea typeface="+mj-ea"/>
            </a:endParaRPr>
          </a:p>
        </p:txBody>
      </p:sp>
      <p:sp>
        <p:nvSpPr>
          <p:cNvPr id="13" name="二等辺三角形 12"/>
          <p:cNvSpPr/>
          <p:nvPr/>
        </p:nvSpPr>
        <p:spPr>
          <a:xfrm rot="5400000">
            <a:off x="4891179" y="3247567"/>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業務分析データの構成</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lnSpcReduction="10000"/>
          </a:bodyPr>
          <a:lstStyle/>
          <a:p>
            <a:r>
              <a:rPr kumimoji="1" lang="en-US" altLang="ja-JP" u="sng" dirty="0" smtClean="0"/>
              <a:t>I.</a:t>
            </a:r>
            <a:r>
              <a:rPr kumimoji="1" lang="ja-JP" altLang="en-US" u="sng" dirty="0" smtClean="0"/>
              <a:t>基礎情報</a:t>
            </a:r>
            <a:endParaRPr kumimoji="1" lang="en-US" altLang="ja-JP" u="sng" dirty="0" smtClean="0"/>
          </a:p>
          <a:p>
            <a:pPr lvl="1"/>
            <a:r>
              <a:rPr lang="ja-JP" altLang="en-US" dirty="0" smtClean="0"/>
              <a:t>高齢化率、認定率などの基本統計情報</a:t>
            </a:r>
            <a:endParaRPr kumimoji="1" lang="en-US" altLang="ja-JP" dirty="0" smtClean="0"/>
          </a:p>
          <a:p>
            <a:r>
              <a:rPr lang="en-US" altLang="ja-JP" u="sng" dirty="0" smtClean="0"/>
              <a:t>II.</a:t>
            </a:r>
            <a:r>
              <a:rPr lang="ja-JP" altLang="en-US" u="sng" dirty="0" smtClean="0"/>
              <a:t>事務データ</a:t>
            </a:r>
            <a:endParaRPr lang="en-US" altLang="ja-JP" u="sng" dirty="0" smtClean="0"/>
          </a:p>
          <a:p>
            <a:pPr lvl="1"/>
            <a:r>
              <a:rPr lang="ja-JP" altLang="en-US" dirty="0" smtClean="0"/>
              <a:t>申請件数及び事務処理期間</a:t>
            </a:r>
            <a:endParaRPr lang="en-US" altLang="ja-JP" dirty="0" smtClean="0"/>
          </a:p>
          <a:p>
            <a:r>
              <a:rPr kumimoji="1" lang="en-US" altLang="ja-JP" u="sng" dirty="0" smtClean="0"/>
              <a:t>III.</a:t>
            </a:r>
            <a:r>
              <a:rPr kumimoji="1" lang="ja-JP" altLang="en-US" u="sng" dirty="0" smtClean="0"/>
              <a:t>調査項目データ</a:t>
            </a:r>
            <a:endParaRPr kumimoji="1" lang="en-US" altLang="ja-JP" u="sng" dirty="0" smtClean="0"/>
          </a:p>
          <a:p>
            <a:pPr lvl="1"/>
            <a:r>
              <a:rPr lang="en-US" altLang="ja-JP" dirty="0" smtClean="0"/>
              <a:t>74</a:t>
            </a:r>
            <a:r>
              <a:rPr lang="ja-JP" altLang="en-US" dirty="0" smtClean="0"/>
              <a:t>の基本調査項目の選択率（全申請者に対する各選択肢の選択率を「全体」「居宅」「施設」に整理してグラフ表示）</a:t>
            </a:r>
            <a:endParaRPr kumimoji="1" lang="en-US" altLang="ja-JP" dirty="0" smtClean="0"/>
          </a:p>
          <a:p>
            <a:r>
              <a:rPr lang="en-US" altLang="ja-JP" u="sng" dirty="0" smtClean="0"/>
              <a:t>IV.</a:t>
            </a:r>
            <a:r>
              <a:rPr lang="ja-JP" altLang="en-US" u="sng" dirty="0" smtClean="0"/>
              <a:t>審査判定データ</a:t>
            </a:r>
            <a:endParaRPr lang="en-US" altLang="ja-JP" u="sng" dirty="0" smtClean="0"/>
          </a:p>
          <a:p>
            <a:pPr lvl="1"/>
            <a:r>
              <a:rPr kumimoji="1" lang="ja-JP" altLang="en-US" dirty="0" smtClean="0"/>
              <a:t>一次判定・二次判定の分布</a:t>
            </a:r>
            <a:endParaRPr kumimoji="1" lang="en-US" altLang="ja-JP" dirty="0" smtClean="0"/>
          </a:p>
          <a:p>
            <a:pPr lvl="1"/>
            <a:r>
              <a:rPr lang="ja-JP" altLang="en-US" dirty="0" smtClean="0"/>
              <a:t>重度・軽度変更率</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4" name="Picture 160"/>
          <p:cNvPicPr>
            <a:picLocks noChangeAspect="1" noChangeArrowheads="1"/>
          </p:cNvPicPr>
          <p:nvPr/>
        </p:nvPicPr>
        <p:blipFill>
          <a:blip r:embed="rId3" cstate="print"/>
          <a:srcRect/>
          <a:stretch>
            <a:fillRect/>
          </a:stretch>
        </p:blipFill>
        <p:spPr bwMode="auto">
          <a:xfrm>
            <a:off x="590550" y="1914525"/>
            <a:ext cx="7981950" cy="1047750"/>
          </a:xfrm>
          <a:prstGeom prst="rect">
            <a:avLst/>
          </a:prstGeom>
          <a:noFill/>
          <a:ln w="9525">
            <a:noFill/>
            <a:miter lim="800000"/>
            <a:headEnd/>
            <a:tailEnd/>
          </a:ln>
        </p:spPr>
      </p:pic>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(1)</a:t>
            </a:r>
            <a:endParaRPr lang="ja-JP" altLang="en-US" sz="3200" dirty="0"/>
          </a:p>
        </p:txBody>
      </p:sp>
      <p:sp>
        <p:nvSpPr>
          <p:cNvPr id="163" name="円/楕円 162"/>
          <p:cNvSpPr/>
          <p:nvPr/>
        </p:nvSpPr>
        <p:spPr>
          <a:xfrm>
            <a:off x="340995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円/楕円 163"/>
          <p:cNvSpPr/>
          <p:nvPr/>
        </p:nvSpPr>
        <p:spPr>
          <a:xfrm>
            <a:off x="35909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円/楕円 167"/>
          <p:cNvSpPr/>
          <p:nvPr/>
        </p:nvSpPr>
        <p:spPr>
          <a:xfrm>
            <a:off x="4305301"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円/楕円 169"/>
          <p:cNvSpPr/>
          <p:nvPr/>
        </p:nvSpPr>
        <p:spPr>
          <a:xfrm>
            <a:off x="356235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円/楕円 174"/>
          <p:cNvSpPr/>
          <p:nvPr/>
        </p:nvSpPr>
        <p:spPr>
          <a:xfrm>
            <a:off x="4457701"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43910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46767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44958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円/楕円 182"/>
          <p:cNvSpPr/>
          <p:nvPr/>
        </p:nvSpPr>
        <p:spPr>
          <a:xfrm>
            <a:off x="43338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円/楕円 184"/>
          <p:cNvSpPr/>
          <p:nvPr/>
        </p:nvSpPr>
        <p:spPr>
          <a:xfrm>
            <a:off x="43529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円/楕円 185"/>
          <p:cNvSpPr/>
          <p:nvPr/>
        </p:nvSpPr>
        <p:spPr>
          <a:xfrm>
            <a:off x="45434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円/楕円 187"/>
          <p:cNvSpPr/>
          <p:nvPr/>
        </p:nvSpPr>
        <p:spPr>
          <a:xfrm>
            <a:off x="46482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円/楕円 189"/>
          <p:cNvSpPr/>
          <p:nvPr/>
        </p:nvSpPr>
        <p:spPr>
          <a:xfrm>
            <a:off x="44862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円/楕円 193"/>
          <p:cNvSpPr/>
          <p:nvPr/>
        </p:nvSpPr>
        <p:spPr>
          <a:xfrm>
            <a:off x="4305301"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円/楕円 195"/>
          <p:cNvSpPr/>
          <p:nvPr/>
        </p:nvSpPr>
        <p:spPr>
          <a:xfrm>
            <a:off x="4638676" y="2105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円/楕円 200"/>
          <p:cNvSpPr/>
          <p:nvPr/>
        </p:nvSpPr>
        <p:spPr>
          <a:xfrm>
            <a:off x="4457701"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円/楕円 201"/>
          <p:cNvSpPr/>
          <p:nvPr/>
        </p:nvSpPr>
        <p:spPr>
          <a:xfrm>
            <a:off x="4276726"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695701"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円/楕円 209"/>
          <p:cNvSpPr/>
          <p:nvPr/>
        </p:nvSpPr>
        <p:spPr>
          <a:xfrm>
            <a:off x="459105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円/楕円 214"/>
          <p:cNvSpPr/>
          <p:nvPr/>
        </p:nvSpPr>
        <p:spPr>
          <a:xfrm>
            <a:off x="4410076"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円/楕円 218"/>
          <p:cNvSpPr/>
          <p:nvPr/>
        </p:nvSpPr>
        <p:spPr>
          <a:xfrm>
            <a:off x="35623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4457701" y="2038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371475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 name="円/楕円 228"/>
          <p:cNvSpPr/>
          <p:nvPr/>
        </p:nvSpPr>
        <p:spPr>
          <a:xfrm>
            <a:off x="4276726" y="2038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円/楕円 230"/>
          <p:cNvSpPr/>
          <p:nvPr/>
        </p:nvSpPr>
        <p:spPr>
          <a:xfrm>
            <a:off x="4610101" y="2038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5" name="円/楕円 234"/>
          <p:cNvSpPr/>
          <p:nvPr/>
        </p:nvSpPr>
        <p:spPr>
          <a:xfrm>
            <a:off x="427672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円/楕円 235"/>
          <p:cNvSpPr/>
          <p:nvPr/>
        </p:nvSpPr>
        <p:spPr>
          <a:xfrm>
            <a:off x="456247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円/楕円 236"/>
          <p:cNvSpPr/>
          <p:nvPr/>
        </p:nvSpPr>
        <p:spPr>
          <a:xfrm>
            <a:off x="4381501"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円/楕円 241"/>
          <p:cNvSpPr/>
          <p:nvPr/>
        </p:nvSpPr>
        <p:spPr>
          <a:xfrm>
            <a:off x="442912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円/楕円 242"/>
          <p:cNvSpPr/>
          <p:nvPr/>
        </p:nvSpPr>
        <p:spPr>
          <a:xfrm>
            <a:off x="471487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4" name="円/楕円 243"/>
          <p:cNvSpPr/>
          <p:nvPr/>
        </p:nvSpPr>
        <p:spPr>
          <a:xfrm>
            <a:off x="4533901"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6" name="円/楕円 245"/>
          <p:cNvSpPr/>
          <p:nvPr/>
        </p:nvSpPr>
        <p:spPr>
          <a:xfrm>
            <a:off x="4371976"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7" name="円/楕円 246"/>
          <p:cNvSpPr/>
          <p:nvPr/>
        </p:nvSpPr>
        <p:spPr>
          <a:xfrm>
            <a:off x="363855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2" name="円/楕円 251"/>
          <p:cNvSpPr/>
          <p:nvPr/>
        </p:nvSpPr>
        <p:spPr>
          <a:xfrm>
            <a:off x="4533901"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7" name="円/楕円 256"/>
          <p:cNvSpPr/>
          <p:nvPr/>
        </p:nvSpPr>
        <p:spPr>
          <a:xfrm>
            <a:off x="4352926"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9" name="円/楕円 258"/>
          <p:cNvSpPr/>
          <p:nvPr/>
        </p:nvSpPr>
        <p:spPr>
          <a:xfrm>
            <a:off x="4686301"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4" name="円/楕円 263"/>
          <p:cNvSpPr/>
          <p:nvPr/>
        </p:nvSpPr>
        <p:spPr>
          <a:xfrm>
            <a:off x="4410076" y="2019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0" name="円/楕円 269"/>
          <p:cNvSpPr/>
          <p:nvPr/>
        </p:nvSpPr>
        <p:spPr>
          <a:xfrm>
            <a:off x="4276726"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1" name="円/楕円 270"/>
          <p:cNvSpPr/>
          <p:nvPr/>
        </p:nvSpPr>
        <p:spPr>
          <a:xfrm>
            <a:off x="4562476"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円/楕円 271"/>
          <p:cNvSpPr/>
          <p:nvPr/>
        </p:nvSpPr>
        <p:spPr>
          <a:xfrm>
            <a:off x="4381501" y="2019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5" name="円/楕円 274"/>
          <p:cNvSpPr/>
          <p:nvPr/>
        </p:nvSpPr>
        <p:spPr>
          <a:xfrm>
            <a:off x="3533776"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円/楕円 275"/>
          <p:cNvSpPr/>
          <p:nvPr/>
        </p:nvSpPr>
        <p:spPr>
          <a:xfrm>
            <a:off x="371475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円/楕円 279"/>
          <p:cNvSpPr/>
          <p:nvPr/>
        </p:nvSpPr>
        <p:spPr>
          <a:xfrm>
            <a:off x="44291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円/楕円 281"/>
          <p:cNvSpPr/>
          <p:nvPr/>
        </p:nvSpPr>
        <p:spPr>
          <a:xfrm>
            <a:off x="368617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円/楕円 286"/>
          <p:cNvSpPr/>
          <p:nvPr/>
        </p:nvSpPr>
        <p:spPr>
          <a:xfrm>
            <a:off x="45815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2" name="円/楕円 291"/>
          <p:cNvSpPr/>
          <p:nvPr/>
        </p:nvSpPr>
        <p:spPr>
          <a:xfrm>
            <a:off x="440055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9" name="円/楕円 298"/>
          <p:cNvSpPr/>
          <p:nvPr/>
        </p:nvSpPr>
        <p:spPr>
          <a:xfrm>
            <a:off x="4552951"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円/楕円 299"/>
          <p:cNvSpPr/>
          <p:nvPr/>
        </p:nvSpPr>
        <p:spPr>
          <a:xfrm>
            <a:off x="4371976"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円/楕円 303"/>
          <p:cNvSpPr/>
          <p:nvPr/>
        </p:nvSpPr>
        <p:spPr>
          <a:xfrm>
            <a:off x="468630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円/楕円 304"/>
          <p:cNvSpPr/>
          <p:nvPr/>
        </p:nvSpPr>
        <p:spPr>
          <a:xfrm>
            <a:off x="49720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6" name="円/楕円 305"/>
          <p:cNvSpPr/>
          <p:nvPr/>
        </p:nvSpPr>
        <p:spPr>
          <a:xfrm>
            <a:off x="47910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7" name="円/楕円 306"/>
          <p:cNvSpPr/>
          <p:nvPr/>
        </p:nvSpPr>
        <p:spPr>
          <a:xfrm>
            <a:off x="462915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8" name="円/楕円 307"/>
          <p:cNvSpPr/>
          <p:nvPr/>
        </p:nvSpPr>
        <p:spPr>
          <a:xfrm>
            <a:off x="46482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9" name="円/楕円 308"/>
          <p:cNvSpPr/>
          <p:nvPr/>
        </p:nvSpPr>
        <p:spPr>
          <a:xfrm>
            <a:off x="48387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0" name="円/楕円 309"/>
          <p:cNvSpPr/>
          <p:nvPr/>
        </p:nvSpPr>
        <p:spPr>
          <a:xfrm>
            <a:off x="5076826" y="2105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1" name="円/楕円 310"/>
          <p:cNvSpPr/>
          <p:nvPr/>
        </p:nvSpPr>
        <p:spPr>
          <a:xfrm>
            <a:off x="4943476" y="1990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2" name="円/楕円 311"/>
          <p:cNvSpPr/>
          <p:nvPr/>
        </p:nvSpPr>
        <p:spPr>
          <a:xfrm>
            <a:off x="478155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2" name="円/楕円 321"/>
          <p:cNvSpPr/>
          <p:nvPr/>
        </p:nvSpPr>
        <p:spPr>
          <a:xfrm>
            <a:off x="603885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円/楕円 326"/>
          <p:cNvSpPr/>
          <p:nvPr/>
        </p:nvSpPr>
        <p:spPr>
          <a:xfrm>
            <a:off x="4457701" y="19431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8" name="円/楕円 327"/>
          <p:cNvSpPr/>
          <p:nvPr/>
        </p:nvSpPr>
        <p:spPr>
          <a:xfrm>
            <a:off x="4276726" y="19431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2" name="円/楕円 331"/>
          <p:cNvSpPr/>
          <p:nvPr/>
        </p:nvSpPr>
        <p:spPr>
          <a:xfrm>
            <a:off x="4324351"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3" name="円/楕円 332"/>
          <p:cNvSpPr/>
          <p:nvPr/>
        </p:nvSpPr>
        <p:spPr>
          <a:xfrm>
            <a:off x="4610101"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4" name="円/楕円 333"/>
          <p:cNvSpPr/>
          <p:nvPr/>
        </p:nvSpPr>
        <p:spPr>
          <a:xfrm>
            <a:off x="4429126" y="19431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4" name="円/楕円 353"/>
          <p:cNvSpPr/>
          <p:nvPr/>
        </p:nvSpPr>
        <p:spPr>
          <a:xfrm>
            <a:off x="3095626"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 name="円/楕円 354"/>
          <p:cNvSpPr/>
          <p:nvPr/>
        </p:nvSpPr>
        <p:spPr>
          <a:xfrm>
            <a:off x="320040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6" name="円/楕円 355"/>
          <p:cNvSpPr/>
          <p:nvPr/>
        </p:nvSpPr>
        <p:spPr>
          <a:xfrm>
            <a:off x="3190876"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0" name="円/楕円 359"/>
          <p:cNvSpPr/>
          <p:nvPr/>
        </p:nvSpPr>
        <p:spPr>
          <a:xfrm>
            <a:off x="3333751"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1" name="円/楕円 360"/>
          <p:cNvSpPr/>
          <p:nvPr/>
        </p:nvSpPr>
        <p:spPr>
          <a:xfrm>
            <a:off x="3438526" y="2171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2" name="円/楕円 361"/>
          <p:cNvSpPr/>
          <p:nvPr/>
        </p:nvSpPr>
        <p:spPr>
          <a:xfrm>
            <a:off x="3429001" y="2171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3" name="円/楕円 362"/>
          <p:cNvSpPr/>
          <p:nvPr/>
        </p:nvSpPr>
        <p:spPr>
          <a:xfrm>
            <a:off x="33813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4" name="円/楕円 363"/>
          <p:cNvSpPr/>
          <p:nvPr/>
        </p:nvSpPr>
        <p:spPr>
          <a:xfrm>
            <a:off x="33242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5" name="円/楕円 364"/>
          <p:cNvSpPr/>
          <p:nvPr/>
        </p:nvSpPr>
        <p:spPr>
          <a:xfrm>
            <a:off x="33432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9" name="円/楕円 368"/>
          <p:cNvSpPr/>
          <p:nvPr/>
        </p:nvSpPr>
        <p:spPr>
          <a:xfrm>
            <a:off x="36957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3" name="円/楕円 372"/>
          <p:cNvSpPr/>
          <p:nvPr/>
        </p:nvSpPr>
        <p:spPr>
          <a:xfrm>
            <a:off x="3686176"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4" name="円/楕円 373"/>
          <p:cNvSpPr/>
          <p:nvPr/>
        </p:nvSpPr>
        <p:spPr>
          <a:xfrm>
            <a:off x="3705226"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1" name="円/楕円 380"/>
          <p:cNvSpPr/>
          <p:nvPr/>
        </p:nvSpPr>
        <p:spPr>
          <a:xfrm>
            <a:off x="4819651"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2" name="円/楕円 381"/>
          <p:cNvSpPr/>
          <p:nvPr/>
        </p:nvSpPr>
        <p:spPr>
          <a:xfrm>
            <a:off x="4924426"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3" name="円/楕円 382"/>
          <p:cNvSpPr/>
          <p:nvPr/>
        </p:nvSpPr>
        <p:spPr>
          <a:xfrm>
            <a:off x="4914901" y="21526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4" name="円/楕円 383"/>
          <p:cNvSpPr/>
          <p:nvPr/>
        </p:nvSpPr>
        <p:spPr>
          <a:xfrm>
            <a:off x="5057776" y="21526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5" name="円/楕円 384"/>
          <p:cNvSpPr/>
          <p:nvPr/>
        </p:nvSpPr>
        <p:spPr>
          <a:xfrm>
            <a:off x="50768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6" name="円/楕円 385"/>
          <p:cNvSpPr/>
          <p:nvPr/>
        </p:nvSpPr>
        <p:spPr>
          <a:xfrm>
            <a:off x="3476626" y="2238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7" name="円/楕円 386"/>
          <p:cNvSpPr/>
          <p:nvPr/>
        </p:nvSpPr>
        <p:spPr>
          <a:xfrm>
            <a:off x="3467101" y="22383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8" name="円/楕円 387"/>
          <p:cNvSpPr/>
          <p:nvPr/>
        </p:nvSpPr>
        <p:spPr>
          <a:xfrm>
            <a:off x="3609976" y="2238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6" name="円/楕円 395"/>
          <p:cNvSpPr/>
          <p:nvPr/>
        </p:nvSpPr>
        <p:spPr>
          <a:xfrm>
            <a:off x="27717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2" name="円/楕円 401"/>
          <p:cNvSpPr/>
          <p:nvPr/>
        </p:nvSpPr>
        <p:spPr>
          <a:xfrm>
            <a:off x="548640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6" name="円/楕円 405"/>
          <p:cNvSpPr/>
          <p:nvPr/>
        </p:nvSpPr>
        <p:spPr>
          <a:xfrm>
            <a:off x="54006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0" name="円/楕円 409"/>
          <p:cNvSpPr/>
          <p:nvPr/>
        </p:nvSpPr>
        <p:spPr>
          <a:xfrm>
            <a:off x="265747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6" name="円/楕円 415"/>
          <p:cNvSpPr/>
          <p:nvPr/>
        </p:nvSpPr>
        <p:spPr>
          <a:xfrm>
            <a:off x="526732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4" name="円/楕円 423"/>
          <p:cNvSpPr/>
          <p:nvPr/>
        </p:nvSpPr>
        <p:spPr>
          <a:xfrm>
            <a:off x="29622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0" name="円/楕円 429"/>
          <p:cNvSpPr/>
          <p:nvPr/>
        </p:nvSpPr>
        <p:spPr>
          <a:xfrm>
            <a:off x="24098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4" name="円/楕円 433"/>
          <p:cNvSpPr/>
          <p:nvPr/>
        </p:nvSpPr>
        <p:spPr>
          <a:xfrm>
            <a:off x="348615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7" name="円/楕円 436"/>
          <p:cNvSpPr/>
          <p:nvPr/>
        </p:nvSpPr>
        <p:spPr>
          <a:xfrm>
            <a:off x="3533776"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8" name="円/楕円 437"/>
          <p:cNvSpPr/>
          <p:nvPr/>
        </p:nvSpPr>
        <p:spPr>
          <a:xfrm>
            <a:off x="3495676" y="2066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4" name="円/楕円 443"/>
          <p:cNvSpPr/>
          <p:nvPr/>
        </p:nvSpPr>
        <p:spPr>
          <a:xfrm>
            <a:off x="1771651"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85" name="Picture 161"/>
          <p:cNvPicPr>
            <a:picLocks noChangeAspect="1" noChangeArrowheads="1"/>
          </p:cNvPicPr>
          <p:nvPr/>
        </p:nvPicPr>
        <p:blipFill>
          <a:blip r:embed="rId3" cstate="print"/>
          <a:srcRect/>
          <a:stretch>
            <a:fillRect/>
          </a:stretch>
        </p:blipFill>
        <p:spPr bwMode="auto">
          <a:xfrm>
            <a:off x="581025" y="4552950"/>
            <a:ext cx="7981950" cy="1047750"/>
          </a:xfrm>
          <a:prstGeom prst="rect">
            <a:avLst/>
          </a:prstGeom>
          <a:noFill/>
          <a:ln w="9525">
            <a:noFill/>
            <a:miter lim="800000"/>
            <a:headEnd/>
            <a:tailEnd/>
          </a:ln>
        </p:spPr>
      </p:pic>
      <p:sp>
        <p:nvSpPr>
          <p:cNvPr id="448" name="円/楕円 447"/>
          <p:cNvSpPr/>
          <p:nvPr/>
        </p:nvSpPr>
        <p:spPr>
          <a:xfrm>
            <a:off x="37433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9" name="円/楕円 448"/>
          <p:cNvSpPr/>
          <p:nvPr/>
        </p:nvSpPr>
        <p:spPr>
          <a:xfrm>
            <a:off x="40290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0" name="円/楕円 449"/>
          <p:cNvSpPr/>
          <p:nvPr/>
        </p:nvSpPr>
        <p:spPr>
          <a:xfrm>
            <a:off x="38481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1" name="円/楕円 450"/>
          <p:cNvSpPr/>
          <p:nvPr/>
        </p:nvSpPr>
        <p:spPr>
          <a:xfrm>
            <a:off x="36861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2" name="円/楕円 451"/>
          <p:cNvSpPr/>
          <p:nvPr/>
        </p:nvSpPr>
        <p:spPr>
          <a:xfrm>
            <a:off x="37052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3" name="円/楕円 452"/>
          <p:cNvSpPr/>
          <p:nvPr/>
        </p:nvSpPr>
        <p:spPr>
          <a:xfrm>
            <a:off x="38957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4" name="円/楕円 453"/>
          <p:cNvSpPr/>
          <p:nvPr/>
        </p:nvSpPr>
        <p:spPr>
          <a:xfrm>
            <a:off x="41814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5" name="円/楕円 454"/>
          <p:cNvSpPr/>
          <p:nvPr/>
        </p:nvSpPr>
        <p:spPr>
          <a:xfrm>
            <a:off x="40005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6" name="円/楕円 455"/>
          <p:cNvSpPr/>
          <p:nvPr/>
        </p:nvSpPr>
        <p:spPr>
          <a:xfrm>
            <a:off x="383857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7" name="円/楕円 456"/>
          <p:cNvSpPr/>
          <p:nvPr/>
        </p:nvSpPr>
        <p:spPr>
          <a:xfrm>
            <a:off x="4076701"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8" name="円/楕円 457"/>
          <p:cNvSpPr/>
          <p:nvPr/>
        </p:nvSpPr>
        <p:spPr>
          <a:xfrm>
            <a:off x="4257676" y="20859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9" name="円/楕円 458"/>
          <p:cNvSpPr/>
          <p:nvPr/>
        </p:nvSpPr>
        <p:spPr>
          <a:xfrm>
            <a:off x="4229101" y="20859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0" name="円/楕円 459"/>
          <p:cNvSpPr/>
          <p:nvPr/>
        </p:nvSpPr>
        <p:spPr>
          <a:xfrm>
            <a:off x="370522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1" name="円/楕円 460"/>
          <p:cNvSpPr/>
          <p:nvPr/>
        </p:nvSpPr>
        <p:spPr>
          <a:xfrm>
            <a:off x="38862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2" name="円/楕円 461"/>
          <p:cNvSpPr/>
          <p:nvPr/>
        </p:nvSpPr>
        <p:spPr>
          <a:xfrm>
            <a:off x="407670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3" name="円/楕円 462"/>
          <p:cNvSpPr/>
          <p:nvPr/>
        </p:nvSpPr>
        <p:spPr>
          <a:xfrm>
            <a:off x="4181476"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4" name="円/楕円 463"/>
          <p:cNvSpPr/>
          <p:nvPr/>
        </p:nvSpPr>
        <p:spPr>
          <a:xfrm>
            <a:off x="4019551" y="2095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5" name="円/楕円 464"/>
          <p:cNvSpPr/>
          <p:nvPr/>
        </p:nvSpPr>
        <p:spPr>
          <a:xfrm>
            <a:off x="3857626"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6" name="円/楕円 465"/>
          <p:cNvSpPr/>
          <p:nvPr/>
        </p:nvSpPr>
        <p:spPr>
          <a:xfrm>
            <a:off x="40386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7" name="円/楕円 466"/>
          <p:cNvSpPr/>
          <p:nvPr/>
        </p:nvSpPr>
        <p:spPr>
          <a:xfrm>
            <a:off x="422910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8" name="円/楕円 467"/>
          <p:cNvSpPr/>
          <p:nvPr/>
        </p:nvSpPr>
        <p:spPr>
          <a:xfrm>
            <a:off x="4171951" y="2095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9" name="円/楕円 468"/>
          <p:cNvSpPr/>
          <p:nvPr/>
        </p:nvSpPr>
        <p:spPr>
          <a:xfrm>
            <a:off x="383857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0" name="円/楕円 469"/>
          <p:cNvSpPr/>
          <p:nvPr/>
        </p:nvSpPr>
        <p:spPr>
          <a:xfrm>
            <a:off x="402907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1" name="円/楕円 470"/>
          <p:cNvSpPr/>
          <p:nvPr/>
        </p:nvSpPr>
        <p:spPr>
          <a:xfrm>
            <a:off x="43148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2" name="円/楕円 471"/>
          <p:cNvSpPr/>
          <p:nvPr/>
        </p:nvSpPr>
        <p:spPr>
          <a:xfrm>
            <a:off x="4133851"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3" name="円/楕円 472"/>
          <p:cNvSpPr/>
          <p:nvPr/>
        </p:nvSpPr>
        <p:spPr>
          <a:xfrm>
            <a:off x="3971926" y="21621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4" name="円/楕円 473"/>
          <p:cNvSpPr/>
          <p:nvPr/>
        </p:nvSpPr>
        <p:spPr>
          <a:xfrm>
            <a:off x="3810001"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5" name="円/楕円 474"/>
          <p:cNvSpPr/>
          <p:nvPr/>
        </p:nvSpPr>
        <p:spPr>
          <a:xfrm>
            <a:off x="399097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6" name="円/楕円 475"/>
          <p:cNvSpPr/>
          <p:nvPr/>
        </p:nvSpPr>
        <p:spPr>
          <a:xfrm>
            <a:off x="418147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7" name="円/楕円 476"/>
          <p:cNvSpPr/>
          <p:nvPr/>
        </p:nvSpPr>
        <p:spPr>
          <a:xfrm>
            <a:off x="4286251"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8" name="円/楕円 477"/>
          <p:cNvSpPr/>
          <p:nvPr/>
        </p:nvSpPr>
        <p:spPr>
          <a:xfrm>
            <a:off x="4124326" y="21621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9" name="円/楕円 478"/>
          <p:cNvSpPr/>
          <p:nvPr/>
        </p:nvSpPr>
        <p:spPr>
          <a:xfrm>
            <a:off x="370522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0" name="円/楕円 479"/>
          <p:cNvSpPr/>
          <p:nvPr/>
        </p:nvSpPr>
        <p:spPr>
          <a:xfrm>
            <a:off x="389572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1" name="円/楕円 480"/>
          <p:cNvSpPr/>
          <p:nvPr/>
        </p:nvSpPr>
        <p:spPr>
          <a:xfrm>
            <a:off x="41814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2" name="円/楕円 481"/>
          <p:cNvSpPr/>
          <p:nvPr/>
        </p:nvSpPr>
        <p:spPr>
          <a:xfrm>
            <a:off x="4000501"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3" name="円/楕円 482"/>
          <p:cNvSpPr/>
          <p:nvPr/>
        </p:nvSpPr>
        <p:spPr>
          <a:xfrm>
            <a:off x="3838576" y="2028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4" name="円/楕円 483"/>
          <p:cNvSpPr/>
          <p:nvPr/>
        </p:nvSpPr>
        <p:spPr>
          <a:xfrm>
            <a:off x="385762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5" name="円/楕円 484"/>
          <p:cNvSpPr/>
          <p:nvPr/>
        </p:nvSpPr>
        <p:spPr>
          <a:xfrm>
            <a:off x="404812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6" name="円/楕円 485"/>
          <p:cNvSpPr/>
          <p:nvPr/>
        </p:nvSpPr>
        <p:spPr>
          <a:xfrm>
            <a:off x="4152901"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7" name="円/楕円 486"/>
          <p:cNvSpPr/>
          <p:nvPr/>
        </p:nvSpPr>
        <p:spPr>
          <a:xfrm>
            <a:off x="3990976" y="2028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8" name="円/楕円 487"/>
          <p:cNvSpPr/>
          <p:nvPr/>
        </p:nvSpPr>
        <p:spPr>
          <a:xfrm>
            <a:off x="3962401"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9" name="円/楕円 488"/>
          <p:cNvSpPr/>
          <p:nvPr/>
        </p:nvSpPr>
        <p:spPr>
          <a:xfrm>
            <a:off x="4143376"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0" name="円/楕円 489"/>
          <p:cNvSpPr/>
          <p:nvPr/>
        </p:nvSpPr>
        <p:spPr>
          <a:xfrm>
            <a:off x="4276726" y="2076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1" name="円/楕円 490"/>
          <p:cNvSpPr/>
          <p:nvPr/>
        </p:nvSpPr>
        <p:spPr>
          <a:xfrm>
            <a:off x="4114801" y="2076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2" name="円/楕円 491"/>
          <p:cNvSpPr/>
          <p:nvPr/>
        </p:nvSpPr>
        <p:spPr>
          <a:xfrm>
            <a:off x="4295776" y="2076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3" name="円/楕円 492"/>
          <p:cNvSpPr/>
          <p:nvPr/>
        </p:nvSpPr>
        <p:spPr>
          <a:xfrm>
            <a:off x="37814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4" name="円/楕円 493"/>
          <p:cNvSpPr/>
          <p:nvPr/>
        </p:nvSpPr>
        <p:spPr>
          <a:xfrm>
            <a:off x="39719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5" name="円/楕円 494"/>
          <p:cNvSpPr/>
          <p:nvPr/>
        </p:nvSpPr>
        <p:spPr>
          <a:xfrm>
            <a:off x="42576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6" name="円/楕円 495"/>
          <p:cNvSpPr/>
          <p:nvPr/>
        </p:nvSpPr>
        <p:spPr>
          <a:xfrm>
            <a:off x="407670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7" name="円/楕円 496"/>
          <p:cNvSpPr/>
          <p:nvPr/>
        </p:nvSpPr>
        <p:spPr>
          <a:xfrm>
            <a:off x="391477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8" name="円/楕円 497"/>
          <p:cNvSpPr/>
          <p:nvPr/>
        </p:nvSpPr>
        <p:spPr>
          <a:xfrm>
            <a:off x="3752851"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9" name="円/楕円 498"/>
          <p:cNvSpPr/>
          <p:nvPr/>
        </p:nvSpPr>
        <p:spPr>
          <a:xfrm>
            <a:off x="39338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0" name="円/楕円 499"/>
          <p:cNvSpPr/>
          <p:nvPr/>
        </p:nvSpPr>
        <p:spPr>
          <a:xfrm>
            <a:off x="412432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1" name="円/楕円 500"/>
          <p:cNvSpPr/>
          <p:nvPr/>
        </p:nvSpPr>
        <p:spPr>
          <a:xfrm>
            <a:off x="4229101"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2" name="円/楕円 501"/>
          <p:cNvSpPr/>
          <p:nvPr/>
        </p:nvSpPr>
        <p:spPr>
          <a:xfrm>
            <a:off x="406717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3" name="円/楕円 502"/>
          <p:cNvSpPr/>
          <p:nvPr/>
        </p:nvSpPr>
        <p:spPr>
          <a:xfrm>
            <a:off x="3810001"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4" name="円/楕円 503"/>
          <p:cNvSpPr/>
          <p:nvPr/>
        </p:nvSpPr>
        <p:spPr>
          <a:xfrm>
            <a:off x="399097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5" name="円/楕円 504"/>
          <p:cNvSpPr/>
          <p:nvPr/>
        </p:nvSpPr>
        <p:spPr>
          <a:xfrm>
            <a:off x="418147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6" name="円/楕円 505"/>
          <p:cNvSpPr/>
          <p:nvPr/>
        </p:nvSpPr>
        <p:spPr>
          <a:xfrm>
            <a:off x="4286251"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7" name="円/楕円 506"/>
          <p:cNvSpPr/>
          <p:nvPr/>
        </p:nvSpPr>
        <p:spPr>
          <a:xfrm>
            <a:off x="4124326" y="20097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8" name="円/楕円 507"/>
          <p:cNvSpPr/>
          <p:nvPr/>
        </p:nvSpPr>
        <p:spPr>
          <a:xfrm>
            <a:off x="3962401"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9" name="円/楕円 508"/>
          <p:cNvSpPr/>
          <p:nvPr/>
        </p:nvSpPr>
        <p:spPr>
          <a:xfrm>
            <a:off x="4143376"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0" name="円/楕円 509"/>
          <p:cNvSpPr/>
          <p:nvPr/>
        </p:nvSpPr>
        <p:spPr>
          <a:xfrm>
            <a:off x="4276726" y="2009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1" name="円/楕円 510"/>
          <p:cNvSpPr/>
          <p:nvPr/>
        </p:nvSpPr>
        <p:spPr>
          <a:xfrm>
            <a:off x="386715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 name="円/楕円 511"/>
          <p:cNvSpPr/>
          <p:nvPr/>
        </p:nvSpPr>
        <p:spPr>
          <a:xfrm>
            <a:off x="415290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3" name="円/楕円 512"/>
          <p:cNvSpPr/>
          <p:nvPr/>
        </p:nvSpPr>
        <p:spPr>
          <a:xfrm>
            <a:off x="3971926"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4" name="円/楕円 513"/>
          <p:cNvSpPr/>
          <p:nvPr/>
        </p:nvSpPr>
        <p:spPr>
          <a:xfrm>
            <a:off x="3810001" y="21336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5" name="円/楕円 514"/>
          <p:cNvSpPr/>
          <p:nvPr/>
        </p:nvSpPr>
        <p:spPr>
          <a:xfrm>
            <a:off x="382905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6" name="円/楕円 515"/>
          <p:cNvSpPr/>
          <p:nvPr/>
        </p:nvSpPr>
        <p:spPr>
          <a:xfrm>
            <a:off x="401955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7" name="円/楕円 516"/>
          <p:cNvSpPr/>
          <p:nvPr/>
        </p:nvSpPr>
        <p:spPr>
          <a:xfrm>
            <a:off x="430530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8" name="円/楕円 517"/>
          <p:cNvSpPr/>
          <p:nvPr/>
        </p:nvSpPr>
        <p:spPr>
          <a:xfrm>
            <a:off x="4124326"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9" name="円/楕円 518"/>
          <p:cNvSpPr/>
          <p:nvPr/>
        </p:nvSpPr>
        <p:spPr>
          <a:xfrm>
            <a:off x="3962401" y="21336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0" name="円/楕円 519"/>
          <p:cNvSpPr/>
          <p:nvPr/>
        </p:nvSpPr>
        <p:spPr>
          <a:xfrm>
            <a:off x="380047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1" name="円/楕円 520"/>
          <p:cNvSpPr/>
          <p:nvPr/>
        </p:nvSpPr>
        <p:spPr>
          <a:xfrm>
            <a:off x="398145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2" name="円/楕円 521"/>
          <p:cNvSpPr/>
          <p:nvPr/>
        </p:nvSpPr>
        <p:spPr>
          <a:xfrm>
            <a:off x="417195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3" name="円/楕円 522"/>
          <p:cNvSpPr/>
          <p:nvPr/>
        </p:nvSpPr>
        <p:spPr>
          <a:xfrm>
            <a:off x="427672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4" name="円/楕円 523"/>
          <p:cNvSpPr/>
          <p:nvPr/>
        </p:nvSpPr>
        <p:spPr>
          <a:xfrm>
            <a:off x="411480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5" name="円/楕円 524"/>
          <p:cNvSpPr/>
          <p:nvPr/>
        </p:nvSpPr>
        <p:spPr>
          <a:xfrm>
            <a:off x="3952876"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6" name="円/楕円 525"/>
          <p:cNvSpPr/>
          <p:nvPr/>
        </p:nvSpPr>
        <p:spPr>
          <a:xfrm>
            <a:off x="41338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7" name="円/楕円 526"/>
          <p:cNvSpPr/>
          <p:nvPr/>
        </p:nvSpPr>
        <p:spPr>
          <a:xfrm>
            <a:off x="43243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8" name="円/楕円 527"/>
          <p:cNvSpPr/>
          <p:nvPr/>
        </p:nvSpPr>
        <p:spPr>
          <a:xfrm>
            <a:off x="426720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9" name="円/楕円 528"/>
          <p:cNvSpPr/>
          <p:nvPr/>
        </p:nvSpPr>
        <p:spPr>
          <a:xfrm>
            <a:off x="3857626"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0" name="円/楕円 529"/>
          <p:cNvSpPr/>
          <p:nvPr/>
        </p:nvSpPr>
        <p:spPr>
          <a:xfrm>
            <a:off x="403860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1" name="円/楕円 530"/>
          <p:cNvSpPr/>
          <p:nvPr/>
        </p:nvSpPr>
        <p:spPr>
          <a:xfrm>
            <a:off x="422910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2" name="円/楕円 531"/>
          <p:cNvSpPr/>
          <p:nvPr/>
        </p:nvSpPr>
        <p:spPr>
          <a:xfrm>
            <a:off x="417195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3" name="円/楕円 532"/>
          <p:cNvSpPr/>
          <p:nvPr/>
        </p:nvSpPr>
        <p:spPr>
          <a:xfrm>
            <a:off x="4010026"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4" name="円/楕円 533"/>
          <p:cNvSpPr/>
          <p:nvPr/>
        </p:nvSpPr>
        <p:spPr>
          <a:xfrm>
            <a:off x="419100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5" name="円/楕円 534"/>
          <p:cNvSpPr/>
          <p:nvPr/>
        </p:nvSpPr>
        <p:spPr>
          <a:xfrm>
            <a:off x="432435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6" name="円/楕円 535"/>
          <p:cNvSpPr/>
          <p:nvPr/>
        </p:nvSpPr>
        <p:spPr>
          <a:xfrm>
            <a:off x="4019551"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7" name="円/楕円 536"/>
          <p:cNvSpPr/>
          <p:nvPr/>
        </p:nvSpPr>
        <p:spPr>
          <a:xfrm>
            <a:off x="4124326" y="19335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8" name="円/楕円 537"/>
          <p:cNvSpPr/>
          <p:nvPr/>
        </p:nvSpPr>
        <p:spPr>
          <a:xfrm>
            <a:off x="4114801" y="19335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9" name="円/楕円 538"/>
          <p:cNvSpPr/>
          <p:nvPr/>
        </p:nvSpPr>
        <p:spPr>
          <a:xfrm>
            <a:off x="4067176" y="1857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0" name="円/楕円 539"/>
          <p:cNvSpPr/>
          <p:nvPr/>
        </p:nvSpPr>
        <p:spPr>
          <a:xfrm>
            <a:off x="4010026" y="18573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1" name="円/楕円 540"/>
          <p:cNvSpPr/>
          <p:nvPr/>
        </p:nvSpPr>
        <p:spPr>
          <a:xfrm>
            <a:off x="4029076" y="18573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2" name="円/楕円 541"/>
          <p:cNvSpPr/>
          <p:nvPr/>
        </p:nvSpPr>
        <p:spPr>
          <a:xfrm>
            <a:off x="4191001" y="2257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3" name="円/楕円 542"/>
          <p:cNvSpPr/>
          <p:nvPr/>
        </p:nvSpPr>
        <p:spPr>
          <a:xfrm>
            <a:off x="4295776" y="2257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円/楕円 543"/>
          <p:cNvSpPr/>
          <p:nvPr/>
        </p:nvSpPr>
        <p:spPr>
          <a:xfrm>
            <a:off x="4286251" y="2257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5" name="円/楕円 544"/>
          <p:cNvSpPr/>
          <p:nvPr/>
        </p:nvSpPr>
        <p:spPr>
          <a:xfrm>
            <a:off x="4238626" y="2181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6" name="円/楕円 545"/>
          <p:cNvSpPr/>
          <p:nvPr/>
        </p:nvSpPr>
        <p:spPr>
          <a:xfrm>
            <a:off x="4181476" y="2181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7" name="円/楕円 546"/>
          <p:cNvSpPr/>
          <p:nvPr/>
        </p:nvSpPr>
        <p:spPr>
          <a:xfrm>
            <a:off x="4200526" y="2181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8" name="円/楕円 547"/>
          <p:cNvSpPr/>
          <p:nvPr/>
        </p:nvSpPr>
        <p:spPr>
          <a:xfrm>
            <a:off x="4200526" y="1876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9" name="円/楕円 548"/>
          <p:cNvSpPr/>
          <p:nvPr/>
        </p:nvSpPr>
        <p:spPr>
          <a:xfrm>
            <a:off x="4305301" y="18764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0" name="円/楕円 549"/>
          <p:cNvSpPr/>
          <p:nvPr/>
        </p:nvSpPr>
        <p:spPr>
          <a:xfrm>
            <a:off x="4295776" y="1876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1" name="円/楕円 550"/>
          <p:cNvSpPr/>
          <p:nvPr/>
        </p:nvSpPr>
        <p:spPr>
          <a:xfrm>
            <a:off x="4248151" y="1800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2" name="円/楕円 551"/>
          <p:cNvSpPr/>
          <p:nvPr/>
        </p:nvSpPr>
        <p:spPr>
          <a:xfrm>
            <a:off x="4191001" y="1800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3" name="円/楕円 552"/>
          <p:cNvSpPr/>
          <p:nvPr/>
        </p:nvSpPr>
        <p:spPr>
          <a:xfrm>
            <a:off x="4210051" y="1800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4" name="円/楕円 553"/>
          <p:cNvSpPr/>
          <p:nvPr/>
        </p:nvSpPr>
        <p:spPr>
          <a:xfrm>
            <a:off x="416242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5" name="円/楕円 554"/>
          <p:cNvSpPr/>
          <p:nvPr/>
        </p:nvSpPr>
        <p:spPr>
          <a:xfrm>
            <a:off x="410527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6" name="円/楕円 555"/>
          <p:cNvSpPr/>
          <p:nvPr/>
        </p:nvSpPr>
        <p:spPr>
          <a:xfrm>
            <a:off x="412432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7" name="円/楕円 556"/>
          <p:cNvSpPr/>
          <p:nvPr/>
        </p:nvSpPr>
        <p:spPr>
          <a:xfrm>
            <a:off x="3733801" y="21907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8" name="円/楕円 557"/>
          <p:cNvSpPr/>
          <p:nvPr/>
        </p:nvSpPr>
        <p:spPr>
          <a:xfrm>
            <a:off x="3838576" y="21907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9" name="円/楕円 558"/>
          <p:cNvSpPr/>
          <p:nvPr/>
        </p:nvSpPr>
        <p:spPr>
          <a:xfrm>
            <a:off x="3829051" y="21907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0" name="円/楕円 559"/>
          <p:cNvSpPr/>
          <p:nvPr/>
        </p:nvSpPr>
        <p:spPr>
          <a:xfrm>
            <a:off x="37623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1" name="円/楕円 560"/>
          <p:cNvSpPr/>
          <p:nvPr/>
        </p:nvSpPr>
        <p:spPr>
          <a:xfrm>
            <a:off x="37528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2" name="円/楕円 561"/>
          <p:cNvSpPr/>
          <p:nvPr/>
        </p:nvSpPr>
        <p:spPr>
          <a:xfrm>
            <a:off x="3705226"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3" name="円/楕円 562"/>
          <p:cNvSpPr/>
          <p:nvPr/>
        </p:nvSpPr>
        <p:spPr>
          <a:xfrm>
            <a:off x="38957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円/楕円 563"/>
          <p:cNvSpPr/>
          <p:nvPr/>
        </p:nvSpPr>
        <p:spPr>
          <a:xfrm>
            <a:off x="40005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5" name="円/楕円 564"/>
          <p:cNvSpPr/>
          <p:nvPr/>
        </p:nvSpPr>
        <p:spPr>
          <a:xfrm>
            <a:off x="399097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6" name="円/楕円 565"/>
          <p:cNvSpPr/>
          <p:nvPr/>
        </p:nvSpPr>
        <p:spPr>
          <a:xfrm>
            <a:off x="394335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7" name="円/楕円 566"/>
          <p:cNvSpPr/>
          <p:nvPr/>
        </p:nvSpPr>
        <p:spPr>
          <a:xfrm>
            <a:off x="3886201" y="22193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8" name="円/楕円 567"/>
          <p:cNvSpPr/>
          <p:nvPr/>
        </p:nvSpPr>
        <p:spPr>
          <a:xfrm>
            <a:off x="3905251" y="22193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9" name="下矢印 568"/>
          <p:cNvSpPr/>
          <p:nvPr/>
        </p:nvSpPr>
        <p:spPr>
          <a:xfrm>
            <a:off x="6315075" y="3248025"/>
            <a:ext cx="466725" cy="942975"/>
          </a:xfrm>
          <a:prstGeom prst="downArrow">
            <a:avLst/>
          </a:prstGeom>
          <a:solidFill>
            <a:srgbClr val="00B0F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0" name="円/楕円 569"/>
          <p:cNvSpPr/>
          <p:nvPr/>
        </p:nvSpPr>
        <p:spPr>
          <a:xfrm>
            <a:off x="5905501" y="1381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1" name="テキスト ボックス 570"/>
          <p:cNvSpPr txBox="1"/>
          <p:nvPr/>
        </p:nvSpPr>
        <p:spPr>
          <a:xfrm>
            <a:off x="6048375" y="1314450"/>
            <a:ext cx="2809875" cy="276999"/>
          </a:xfrm>
          <a:prstGeom prst="rect">
            <a:avLst/>
          </a:prstGeom>
          <a:noFill/>
        </p:spPr>
        <p:txBody>
          <a:bodyPr wrap="square" rtlCol="0">
            <a:spAutoFit/>
          </a:bodyPr>
          <a:lstStyle/>
          <a:p>
            <a:r>
              <a:rPr kumimoji="1" lang="ja-JP" altLang="en-US" sz="1200" dirty="0" smtClean="0"/>
              <a:t>＝ある自治体における選択肢の選択率</a:t>
            </a:r>
            <a:endParaRPr kumimoji="1" lang="ja-JP" altLang="en-US" dirty="0"/>
          </a:p>
        </p:txBody>
      </p:sp>
      <p:cxnSp>
        <p:nvCxnSpPr>
          <p:cNvPr id="573" name="直線コネクタ 572"/>
          <p:cNvCxnSpPr/>
          <p:nvPr/>
        </p:nvCxnSpPr>
        <p:spPr>
          <a:xfrm>
            <a:off x="3676650" y="18954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5" name="直線コネクタ 574"/>
          <p:cNvCxnSpPr/>
          <p:nvPr/>
        </p:nvCxnSpPr>
        <p:spPr>
          <a:xfrm>
            <a:off x="4448175" y="18954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6" name="直線コネクタ 575"/>
          <p:cNvCxnSpPr/>
          <p:nvPr/>
        </p:nvCxnSpPr>
        <p:spPr>
          <a:xfrm>
            <a:off x="1857375" y="20859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7" name="直線コネクタ 576"/>
          <p:cNvCxnSpPr/>
          <p:nvPr/>
        </p:nvCxnSpPr>
        <p:spPr>
          <a:xfrm>
            <a:off x="6143625" y="206692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(2)</a:t>
            </a:r>
            <a:endParaRPr lang="ja-JP" altLang="en-US" sz="3200" dirty="0"/>
          </a:p>
        </p:txBody>
      </p:sp>
      <p:pic>
        <p:nvPicPr>
          <p:cNvPr id="2051" name="Picture 3"/>
          <p:cNvPicPr>
            <a:picLocks noChangeAspect="1" noChangeArrowheads="1"/>
          </p:cNvPicPr>
          <p:nvPr/>
        </p:nvPicPr>
        <p:blipFill>
          <a:blip r:embed="rId3" cstate="print"/>
          <a:srcRect l="1349"/>
          <a:stretch>
            <a:fillRect/>
          </a:stretch>
        </p:blipFill>
        <p:spPr bwMode="auto">
          <a:xfrm>
            <a:off x="323528" y="1382417"/>
            <a:ext cx="8352928" cy="4926903"/>
          </a:xfrm>
          <a:prstGeom prst="rect">
            <a:avLst/>
          </a:prstGeom>
          <a:noFill/>
          <a:ln w="9525">
            <a:noFill/>
            <a:miter lim="800000"/>
            <a:headEnd/>
            <a:tailEnd/>
          </a:ln>
          <a:effectLst/>
        </p:spPr>
      </p:pic>
    </p:spTree>
    <p:extLst>
      <p:ext uri="{BB962C8B-B14F-4D97-AF65-F5344CB8AC3E}">
        <p14:creationId xmlns:p14="http://schemas.microsoft.com/office/powerpoint/2010/main" xmlns="" val="306427319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1080263" y="2714620"/>
            <a:ext cx="7135075" cy="3608860"/>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a:t>認定調査項目のグラフの</a:t>
            </a:r>
            <a:r>
              <a:rPr lang="ja-JP" altLang="en-US" sz="3200" dirty="0" smtClean="0"/>
              <a:t>見方</a:t>
            </a:r>
            <a:r>
              <a:rPr lang="en-US" altLang="ja-JP" sz="3200" dirty="0" smtClean="0"/>
              <a:t>(3)</a:t>
            </a:r>
            <a:endParaRPr lang="ja-JP" altLang="en-US" sz="3200" dirty="0"/>
          </a:p>
        </p:txBody>
      </p:sp>
      <p:sp>
        <p:nvSpPr>
          <p:cNvPr id="2" name="正方形/長方形 1"/>
          <p:cNvSpPr/>
          <p:nvPr/>
        </p:nvSpPr>
        <p:spPr>
          <a:xfrm>
            <a:off x="2500298" y="2852936"/>
            <a:ext cx="2863790" cy="1080120"/>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線吹き出し 2 (枠付き) 2"/>
          <p:cNvSpPr/>
          <p:nvPr/>
        </p:nvSpPr>
        <p:spPr>
          <a:xfrm>
            <a:off x="376638" y="1340768"/>
            <a:ext cx="4392488" cy="1296144"/>
          </a:xfrm>
          <a:prstGeom prst="borderCallout2">
            <a:avLst>
              <a:gd name="adj1" fmla="val 101410"/>
              <a:gd name="adj2" fmla="val 66342"/>
              <a:gd name="adj3" fmla="val 110841"/>
              <a:gd name="adj4" fmla="val 71377"/>
              <a:gd name="adj5" fmla="val 120822"/>
              <a:gd name="adj6" fmla="val 76900"/>
            </a:avLst>
          </a:prstGeom>
          <a:solidFill>
            <a:schemeClr val="accent3">
              <a:lumMod val="20000"/>
              <a:lumOff val="80000"/>
            </a:schemeClr>
          </a:solidFill>
          <a:ln>
            <a:solidFill>
              <a:schemeClr val="bg1">
                <a:lumMod val="75000"/>
              </a:schemeClr>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1400" dirty="0" smtClean="0">
                <a:solidFill>
                  <a:schemeClr val="tx1">
                    <a:lumMod val="65000"/>
                    <a:lumOff val="35000"/>
                  </a:schemeClr>
                </a:solidFill>
              </a:rPr>
              <a:t>自治体・都道府県・全国のそれぞれにおける、各選択肢の選択率を表示。「洗身」の場合、全国の自治体から送信された全データのうち、</a:t>
            </a:r>
            <a:r>
              <a:rPr lang="en-US" altLang="ja-JP" sz="1400" dirty="0" smtClean="0">
                <a:solidFill>
                  <a:schemeClr val="tx1">
                    <a:lumMod val="65000"/>
                    <a:lumOff val="35000"/>
                  </a:schemeClr>
                </a:solidFill>
              </a:rPr>
              <a:t>29.4</a:t>
            </a:r>
            <a:r>
              <a:rPr lang="ja-JP" altLang="en-US" sz="1400" dirty="0" smtClean="0">
                <a:solidFill>
                  <a:schemeClr val="tx1">
                    <a:lumMod val="65000"/>
                    <a:lumOff val="35000"/>
                  </a:schemeClr>
                </a:solidFill>
              </a:rPr>
              <a:t>％にあたる</a:t>
            </a:r>
            <a:r>
              <a:rPr lang="en-US" altLang="ja-JP" sz="1400" dirty="0" smtClean="0">
                <a:solidFill>
                  <a:schemeClr val="tx1">
                    <a:lumMod val="65000"/>
                    <a:lumOff val="35000"/>
                  </a:schemeClr>
                </a:solidFill>
              </a:rPr>
              <a:t>684,833</a:t>
            </a:r>
            <a:r>
              <a:rPr lang="ja-JP" altLang="en-US" sz="1400" dirty="0" smtClean="0">
                <a:solidFill>
                  <a:schemeClr val="tx1">
                    <a:lumMod val="65000"/>
                    <a:lumOff val="35000"/>
                  </a:schemeClr>
                </a:solidFill>
              </a:rPr>
              <a:t>件について「介助されていない」が選択されたことを意味している。</a:t>
            </a:r>
            <a:endParaRPr kumimoji="1" lang="ja-JP" altLang="en-US" sz="1400" dirty="0">
              <a:solidFill>
                <a:schemeClr val="tx1">
                  <a:lumMod val="65000"/>
                  <a:lumOff val="35000"/>
                </a:schemeClr>
              </a:solidFill>
            </a:endParaRPr>
          </a:p>
        </p:txBody>
      </p:sp>
      <p:sp>
        <p:nvSpPr>
          <p:cNvPr id="12" name="正方形/長方形 11"/>
          <p:cNvSpPr/>
          <p:nvPr/>
        </p:nvSpPr>
        <p:spPr>
          <a:xfrm>
            <a:off x="5796137" y="2852936"/>
            <a:ext cx="2520279" cy="1080120"/>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図形 10"/>
          <p:cNvSpPr/>
          <p:nvPr/>
        </p:nvSpPr>
        <p:spPr>
          <a:xfrm rot="18000000" flipH="1">
            <a:off x="4337721" y="3657869"/>
            <a:ext cx="1798228" cy="1047014"/>
          </a:xfrm>
          <a:prstGeom prst="swooshArrow">
            <a:avLst>
              <a:gd name="adj1" fmla="val 16310"/>
              <a:gd name="adj2" fmla="val 31370"/>
            </a:avLst>
          </a:prstGeom>
          <a:solidFill>
            <a:srgbClr val="00B0F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正方形/長方形 13"/>
          <p:cNvSpPr/>
          <p:nvPr/>
        </p:nvSpPr>
        <p:spPr>
          <a:xfrm>
            <a:off x="7215206" y="4071942"/>
            <a:ext cx="1008112" cy="1080120"/>
          </a:xfrm>
          <a:prstGeom prst="rect">
            <a:avLst/>
          </a:prstGeom>
          <a:noFill/>
          <a:ln w="57150">
            <a:solidFill>
              <a:srgbClr val="FF00FF"/>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線吹き出し 2 (枠付き) 14"/>
          <p:cNvSpPr/>
          <p:nvPr/>
        </p:nvSpPr>
        <p:spPr>
          <a:xfrm>
            <a:off x="4409086" y="5895976"/>
            <a:ext cx="4632631" cy="741088"/>
          </a:xfrm>
          <a:prstGeom prst="borderCallout2">
            <a:avLst>
              <a:gd name="adj1" fmla="val -5284"/>
              <a:gd name="adj2" fmla="val 54854"/>
              <a:gd name="adj3" fmla="val -36753"/>
              <a:gd name="adj4" fmla="val 55293"/>
              <a:gd name="adj5" fmla="val -106662"/>
              <a:gd name="adj6" fmla="val 62494"/>
            </a:avLst>
          </a:prstGeom>
          <a:solidFill>
            <a:schemeClr val="bg1"/>
          </a:solidFill>
          <a:ln>
            <a:solidFill>
              <a:schemeClr val="bg1">
                <a:lumMod val="50000"/>
              </a:schemeClr>
            </a:solidFill>
            <a:prstDash val="dash"/>
          </a:ln>
        </p:spPr>
        <p:style>
          <a:lnRef idx="3">
            <a:schemeClr val="lt1"/>
          </a:lnRef>
          <a:fillRef idx="1">
            <a:schemeClr val="accent4"/>
          </a:fillRef>
          <a:effectRef idx="1">
            <a:schemeClr val="accent4"/>
          </a:effectRef>
          <a:fontRef idx="minor">
            <a:schemeClr val="lt1"/>
          </a:fontRef>
        </p:style>
        <p:txBody>
          <a:bodyPr rtlCol="0" anchor="ctr"/>
          <a:lstStyle/>
          <a:p>
            <a:r>
              <a:rPr kumimoji="1" lang="ja-JP" altLang="en-US" sz="1100" dirty="0" smtClean="0">
                <a:solidFill>
                  <a:schemeClr val="tx1">
                    <a:lumMod val="65000"/>
                    <a:lumOff val="35000"/>
                  </a:schemeClr>
                </a:solidFill>
              </a:rPr>
              <a:t>参考データとして、上記</a:t>
            </a:r>
            <a:r>
              <a:rPr kumimoji="1" lang="en-US" altLang="ja-JP" sz="1100" dirty="0" smtClean="0">
                <a:solidFill>
                  <a:schemeClr val="tx1">
                    <a:lumMod val="65000"/>
                    <a:lumOff val="35000"/>
                  </a:schemeClr>
                </a:solidFill>
              </a:rPr>
              <a:t>500</a:t>
            </a:r>
            <a:r>
              <a:rPr kumimoji="1" lang="ja-JP" altLang="en-US" sz="1100" dirty="0" smtClean="0">
                <a:solidFill>
                  <a:schemeClr val="tx1">
                    <a:lumMod val="65000"/>
                    <a:lumOff val="35000"/>
                  </a:schemeClr>
                </a:solidFill>
              </a:rPr>
              <a:t>件以上の自治体の選択率の平均値と標準偏差を表示。標準偏差は、データのばらつきを示す指標で、平均</a:t>
            </a:r>
            <a:r>
              <a:rPr kumimoji="1" lang="en-US" altLang="ja-JP" sz="1100" dirty="0" smtClean="0">
                <a:solidFill>
                  <a:schemeClr val="tx1">
                    <a:lumMod val="65000"/>
                    <a:lumOff val="35000"/>
                  </a:schemeClr>
                </a:solidFill>
              </a:rPr>
              <a:t>±</a:t>
            </a:r>
            <a:r>
              <a:rPr kumimoji="1" lang="ja-JP" altLang="en-US" sz="1100" dirty="0" smtClean="0">
                <a:solidFill>
                  <a:schemeClr val="tx1">
                    <a:lumMod val="65000"/>
                    <a:lumOff val="35000"/>
                  </a:schemeClr>
                </a:solidFill>
              </a:rPr>
              <a:t>標準偏差の範囲に、全自治体の約</a:t>
            </a:r>
            <a:r>
              <a:rPr kumimoji="1" lang="en-US" altLang="ja-JP" sz="1100" dirty="0" smtClean="0">
                <a:solidFill>
                  <a:schemeClr val="tx1">
                    <a:lumMod val="65000"/>
                    <a:lumOff val="35000"/>
                  </a:schemeClr>
                </a:solidFill>
              </a:rPr>
              <a:t>70</a:t>
            </a:r>
            <a:r>
              <a:rPr kumimoji="1" lang="ja-JP" altLang="en-US" sz="1100" dirty="0" smtClean="0">
                <a:solidFill>
                  <a:schemeClr val="tx1">
                    <a:lumMod val="65000"/>
                    <a:lumOff val="35000"/>
                  </a:schemeClr>
                </a:solidFill>
              </a:rPr>
              <a:t>％が含まれることになる</a:t>
            </a:r>
            <a:r>
              <a:rPr lang="ja-JP" altLang="en-US" sz="1100" dirty="0" smtClean="0">
                <a:solidFill>
                  <a:schemeClr val="tx1">
                    <a:lumMod val="65000"/>
                    <a:lumOff val="35000"/>
                  </a:schemeClr>
                </a:solidFill>
              </a:rPr>
              <a:t>。中央値と四分位とは異なる方法でデータの分布を表現している。</a:t>
            </a:r>
            <a:endParaRPr kumimoji="1" lang="ja-JP" altLang="en-US" sz="1200" dirty="0">
              <a:solidFill>
                <a:schemeClr val="tx1">
                  <a:lumMod val="65000"/>
                  <a:lumOff val="35000"/>
                </a:schemeClr>
              </a:solidFill>
            </a:endParaRPr>
          </a:p>
        </p:txBody>
      </p:sp>
      <p:sp>
        <p:nvSpPr>
          <p:cNvPr id="5" name="テキスト ボックス 4"/>
          <p:cNvSpPr txBox="1"/>
          <p:nvPr/>
        </p:nvSpPr>
        <p:spPr>
          <a:xfrm>
            <a:off x="107504" y="6381328"/>
            <a:ext cx="4226403" cy="430887"/>
          </a:xfrm>
          <a:prstGeom prst="rect">
            <a:avLst/>
          </a:prstGeom>
          <a:solidFill>
            <a:schemeClr val="bg1"/>
          </a:solidFill>
        </p:spPr>
        <p:txBody>
          <a:bodyPr wrap="square" rtlCol="0">
            <a:spAutoFit/>
          </a:bodyPr>
          <a:lstStyle/>
          <a:p>
            <a:r>
              <a:rPr kumimoji="1" lang="ja-JP" altLang="en-US" sz="1050" dirty="0" smtClean="0"/>
              <a:t>正規分布を前提とした場合、平均値</a:t>
            </a:r>
            <a:r>
              <a:rPr kumimoji="1" lang="en-US" altLang="ja-JP" sz="1050" dirty="0" smtClean="0"/>
              <a:t>±</a:t>
            </a:r>
            <a:r>
              <a:rPr kumimoji="1" lang="ja-JP" altLang="en-US" sz="1050" dirty="0" smtClean="0"/>
              <a:t>標準偏差に含まれるデータは正確には</a:t>
            </a:r>
            <a:r>
              <a:rPr kumimoji="1" lang="en-US" altLang="ja-JP" sz="1050" dirty="0" smtClean="0"/>
              <a:t>69.27</a:t>
            </a:r>
            <a:r>
              <a:rPr kumimoji="1" lang="ja-JP" altLang="en-US" sz="1050" dirty="0" smtClean="0"/>
              <a:t>％、</a:t>
            </a:r>
            <a:r>
              <a:rPr lang="ja-JP" altLang="en-US" sz="1050" dirty="0"/>
              <a:t>平均値</a:t>
            </a:r>
            <a:r>
              <a:rPr lang="en-US" altLang="ja-JP" sz="1050" dirty="0"/>
              <a:t>±</a:t>
            </a:r>
            <a:r>
              <a:rPr lang="ja-JP" altLang="en-US" sz="1050" dirty="0"/>
              <a:t>標準</a:t>
            </a:r>
            <a:r>
              <a:rPr lang="ja-JP" altLang="en-US" sz="1050" dirty="0" smtClean="0"/>
              <a:t>偏差</a:t>
            </a:r>
            <a:r>
              <a:rPr lang="en-US" altLang="ja-JP" sz="1050" dirty="0" smtClean="0"/>
              <a:t>×2</a:t>
            </a:r>
            <a:r>
              <a:rPr lang="ja-JP" altLang="en-US" sz="1050" dirty="0" smtClean="0"/>
              <a:t>では</a:t>
            </a:r>
            <a:r>
              <a:rPr lang="en-US" altLang="ja-JP" sz="1050" dirty="0" smtClean="0"/>
              <a:t>95.45</a:t>
            </a:r>
            <a:r>
              <a:rPr lang="ja-JP" altLang="en-US" sz="1050" dirty="0" smtClean="0"/>
              <a:t>％とな</a:t>
            </a:r>
            <a:r>
              <a:rPr lang="ja-JP" altLang="en-US" sz="1050" dirty="0"/>
              <a:t>る。</a:t>
            </a:r>
            <a:endParaRPr kumimoji="1" lang="ja-JP" altLang="en-US" sz="1050" dirty="0"/>
          </a:p>
        </p:txBody>
      </p:sp>
      <p:sp>
        <p:nvSpPr>
          <p:cNvPr id="8" name="線吹き出し 2 (枠付き) 7"/>
          <p:cNvSpPr/>
          <p:nvPr/>
        </p:nvSpPr>
        <p:spPr>
          <a:xfrm>
            <a:off x="5185128" y="1340767"/>
            <a:ext cx="3696893" cy="1301107"/>
          </a:xfrm>
          <a:prstGeom prst="borderCallout2">
            <a:avLst>
              <a:gd name="adj1" fmla="val 101410"/>
              <a:gd name="adj2" fmla="val 66342"/>
              <a:gd name="adj3" fmla="val 110841"/>
              <a:gd name="adj4" fmla="val 71377"/>
              <a:gd name="adj5" fmla="val 120822"/>
              <a:gd name="adj6" fmla="val 76900"/>
            </a:avLst>
          </a:prstGeom>
          <a:solidFill>
            <a:schemeClr val="accent3">
              <a:lumMod val="20000"/>
              <a:lumOff val="80000"/>
            </a:schemeClr>
          </a:solidFill>
          <a:ln>
            <a:solidFill>
              <a:schemeClr val="bg1">
                <a:lumMod val="75000"/>
              </a:schemeClr>
            </a:solidFill>
          </a:ln>
        </p:spPr>
        <p:style>
          <a:lnRef idx="3">
            <a:schemeClr val="lt1"/>
          </a:lnRef>
          <a:fillRef idx="1">
            <a:schemeClr val="accent4"/>
          </a:fillRef>
          <a:effectRef idx="1">
            <a:schemeClr val="accent4"/>
          </a:effectRef>
          <a:fontRef idx="minor">
            <a:schemeClr val="lt1"/>
          </a:fontRef>
        </p:style>
        <p:txBody>
          <a:bodyPr rtlCol="0" anchor="ctr"/>
          <a:lstStyle/>
          <a:p>
            <a:r>
              <a:rPr lang="ja-JP" altLang="en-US" sz="1600" dirty="0" smtClean="0">
                <a:solidFill>
                  <a:schemeClr val="tx1">
                    <a:lumMod val="65000"/>
                    <a:lumOff val="35000"/>
                  </a:schemeClr>
                </a:solidFill>
              </a:rPr>
              <a:t>一定の期間（</a:t>
            </a:r>
            <a:r>
              <a:rPr lang="en-US" altLang="ja-JP" sz="1600" dirty="0" smtClean="0">
                <a:solidFill>
                  <a:schemeClr val="tx1">
                    <a:lumMod val="65000"/>
                    <a:lumOff val="35000"/>
                  </a:schemeClr>
                </a:solidFill>
              </a:rPr>
              <a:t>9</a:t>
            </a:r>
            <a:r>
              <a:rPr lang="ja-JP" altLang="en-US" sz="1600" dirty="0" smtClean="0">
                <a:solidFill>
                  <a:schemeClr val="tx1">
                    <a:lumMod val="65000"/>
                    <a:lumOff val="35000"/>
                  </a:schemeClr>
                </a:solidFill>
              </a:rPr>
              <a:t>カ月）に</a:t>
            </a:r>
            <a:r>
              <a:rPr lang="en-US" altLang="ja-JP" sz="1600" dirty="0" smtClean="0">
                <a:solidFill>
                  <a:schemeClr val="tx1">
                    <a:lumMod val="65000"/>
                    <a:lumOff val="35000"/>
                  </a:schemeClr>
                </a:solidFill>
              </a:rPr>
              <a:t>500</a:t>
            </a:r>
            <a:r>
              <a:rPr lang="ja-JP" altLang="en-US" sz="1600" dirty="0" smtClean="0">
                <a:solidFill>
                  <a:schemeClr val="tx1">
                    <a:lumMod val="65000"/>
                    <a:lumOff val="35000"/>
                  </a:schemeClr>
                </a:solidFill>
              </a:rPr>
              <a:t>件以上のデータを送信した自治体の選択率を１データとして再集計。この</a:t>
            </a:r>
            <a:r>
              <a:rPr lang="en-US" altLang="ja-JP" sz="1600" dirty="0" smtClean="0">
                <a:solidFill>
                  <a:schemeClr val="tx1">
                    <a:lumMod val="65000"/>
                    <a:lumOff val="35000"/>
                  </a:schemeClr>
                </a:solidFill>
              </a:rPr>
              <a:t>5</a:t>
            </a:r>
            <a:r>
              <a:rPr lang="ja-JP" altLang="en-US" sz="1600" dirty="0" smtClean="0">
                <a:solidFill>
                  <a:schemeClr val="tx1">
                    <a:lumMod val="65000"/>
                    <a:lumOff val="35000"/>
                  </a:schemeClr>
                </a:solidFill>
              </a:rPr>
              <a:t>種類の数値をグラフ化した。</a:t>
            </a:r>
            <a:endParaRPr kumimoji="1" lang="ja-JP" altLang="en-US" sz="1600" dirty="0">
              <a:solidFill>
                <a:schemeClr val="tx1">
                  <a:lumMod val="65000"/>
                  <a:lumOff val="35000"/>
                </a:schemeClr>
              </a:solidFill>
            </a:endParaRPr>
          </a:p>
        </p:txBody>
      </p:sp>
      <p:sp>
        <p:nvSpPr>
          <p:cNvPr id="13" name="正方形/長方形 12"/>
          <p:cNvSpPr/>
          <p:nvPr/>
        </p:nvSpPr>
        <p:spPr>
          <a:xfrm>
            <a:off x="2528888" y="2928939"/>
            <a:ext cx="1044500" cy="500062"/>
          </a:xfrm>
          <a:prstGeom prst="rect">
            <a:avLst/>
          </a:prstGeom>
          <a:noFill/>
          <a:ln w="28575">
            <a:solidFill>
              <a:srgbClr val="FF0000"/>
            </a:solidFill>
            <a:prstDash val="sysDash"/>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8568" y="2909883"/>
            <a:ext cx="947707" cy="500062"/>
          </a:xfrm>
          <a:prstGeom prst="rect">
            <a:avLst/>
          </a:prstGeom>
          <a:noFill/>
          <a:ln w="28575">
            <a:solidFill>
              <a:srgbClr val="FF0000"/>
            </a:solidFill>
            <a:prstDash val="sysDash"/>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rot="16200000" flipH="1">
            <a:off x="2643187" y="3829050"/>
            <a:ext cx="971550" cy="857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rot="5400000">
            <a:off x="3275414" y="3634969"/>
            <a:ext cx="1033470" cy="49769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業務分析データの特徴と留意点</a:t>
            </a:r>
            <a:endParaRPr kumimoji="1" lang="ja-JP" altLang="en-US" dirty="0"/>
          </a:p>
        </p:txBody>
      </p:sp>
      <p:sp>
        <p:nvSpPr>
          <p:cNvPr id="4" name="コンテンツ プレースホルダー 3"/>
          <p:cNvSpPr>
            <a:spLocks noGrp="1"/>
          </p:cNvSpPr>
          <p:nvPr>
            <p:ph sz="quarter" idx="1"/>
          </p:nvPr>
        </p:nvSpPr>
        <p:spPr/>
        <p:txBody>
          <a:bodyPr>
            <a:normAutofit fontScale="85000" lnSpcReduction="20000"/>
          </a:bodyPr>
          <a:lstStyle/>
          <a:p>
            <a:pPr>
              <a:lnSpc>
                <a:spcPct val="110000"/>
              </a:lnSpc>
            </a:pPr>
            <a:r>
              <a:rPr lang="ja-JP" altLang="en-US" dirty="0" smtClean="0"/>
              <a:t>「業務分析データ」は、</a:t>
            </a:r>
            <a:r>
              <a:rPr kumimoji="1" lang="ja-JP" altLang="en-US" dirty="0" smtClean="0"/>
              <a:t>客観的なデータ（認定支援ネットワークデータ）から各自治体単位の認定調査（基本調査）や介護認定審査会の相対的な位置を明らかにする。</a:t>
            </a:r>
            <a:endParaRPr kumimoji="1" lang="en-US" altLang="ja-JP" dirty="0" smtClean="0"/>
          </a:p>
          <a:p>
            <a:pPr>
              <a:lnSpc>
                <a:spcPct val="110000"/>
              </a:lnSpc>
            </a:pP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データの偏りは、その自治体の</a:t>
            </a:r>
            <a:r>
              <a:rPr lang="ja-JP" altLang="en-US" u="sng" dirty="0">
                <a:latin typeface="HGP創英角ｺﾞｼｯｸUB" pitchFamily="50" charset="-128"/>
                <a:ea typeface="HGP創英角ｺﾞｼｯｸUB" pitchFamily="50" charset="-128"/>
              </a:rPr>
              <a:t>特徴</a:t>
            </a:r>
            <a:r>
              <a:rPr lang="ja-JP" altLang="en-US" dirty="0" smtClean="0"/>
              <a:t>を客観的に表すが、</a:t>
            </a:r>
            <a:r>
              <a:rPr kumimoji="1" lang="ja-JP" altLang="en-US" dirty="0" smtClean="0"/>
              <a:t>直接的に各自治体の</a:t>
            </a:r>
            <a:r>
              <a:rPr kumimoji="1" lang="ja-JP" altLang="en-US" u="sng" dirty="0" smtClean="0">
                <a:latin typeface="HGP創英角ｺﾞｼｯｸUB" pitchFamily="50" charset="-128"/>
                <a:ea typeface="HGP創英角ｺﾞｼｯｸUB" pitchFamily="50" charset="-128"/>
              </a:rPr>
              <a:t>課題</a:t>
            </a:r>
            <a:r>
              <a:rPr kumimoji="1" lang="ja-JP" altLang="en-US" dirty="0" smtClean="0"/>
              <a:t>を示すわけではない。</a:t>
            </a:r>
            <a:r>
              <a:rPr lang="ja-JP" altLang="en-US" dirty="0" smtClean="0"/>
              <a:t>データは、課題分析のための「きっかけ」であり、材料の一つであることに留意。</a:t>
            </a:r>
            <a:endParaRPr lang="en-US" altLang="ja-JP" dirty="0" smtClean="0"/>
          </a:p>
          <a:p>
            <a:pPr lvl="1">
              <a:lnSpc>
                <a:spcPct val="110000"/>
              </a:lnSpc>
            </a:pPr>
            <a:r>
              <a:rPr lang="ja-JP" altLang="en-US" dirty="0" smtClean="0"/>
              <a:t>ただし、データの示す特徴から、課題発見のためのヒントを得ることは可能。　</a:t>
            </a:r>
            <a:endParaRPr lang="en-US" altLang="ja-JP" dirty="0" smtClean="0"/>
          </a:p>
        </p:txBody>
      </p:sp>
    </p:spTree>
    <p:extLst>
      <p:ext uri="{BB962C8B-B14F-4D97-AF65-F5344CB8AC3E}">
        <p14:creationId xmlns="" xmlns:p14="http://schemas.microsoft.com/office/powerpoint/2010/main" val="29699989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一次判定からみる業務分析データ</a:t>
            </a:r>
            <a:endParaRPr kumimoji="1" lang="ja-JP" altLang="en-US" sz="3200" dirty="0"/>
          </a:p>
        </p:txBody>
      </p:sp>
      <p:sp>
        <p:nvSpPr>
          <p:cNvPr id="4" name="コンテンツ プレースホルダー 3"/>
          <p:cNvSpPr>
            <a:spLocks noGrp="1"/>
          </p:cNvSpPr>
          <p:nvPr>
            <p:ph sz="quarter" idx="1"/>
          </p:nvPr>
        </p:nvSpPr>
        <p:spPr>
          <a:xfrm>
            <a:off x="566738" y="1196752"/>
            <a:ext cx="8253734" cy="5327922"/>
          </a:xfrm>
        </p:spPr>
        <p:txBody>
          <a:bodyPr>
            <a:normAutofit fontScale="92500"/>
          </a:bodyPr>
          <a:lstStyle/>
          <a:p>
            <a:pPr>
              <a:lnSpc>
                <a:spcPct val="120000"/>
              </a:lnSpc>
            </a:pPr>
            <a:r>
              <a:rPr kumimoji="1" lang="ja-JP" altLang="en-US" dirty="0" smtClean="0"/>
              <a:t>一次判定の偏りには、２つの可能性が想定される</a:t>
            </a:r>
            <a:endParaRPr kumimoji="1" lang="en-US" altLang="ja-JP" dirty="0" smtClean="0"/>
          </a:p>
          <a:p>
            <a:pPr lvl="1">
              <a:lnSpc>
                <a:spcPct val="110000"/>
              </a:lnSpc>
              <a:buNone/>
            </a:pPr>
            <a:r>
              <a:rPr lang="en-US" altLang="ja-JP" dirty="0" smtClean="0"/>
              <a:t>	</a:t>
            </a:r>
            <a:r>
              <a:rPr lang="ja-JP" altLang="en-US" u="sng" dirty="0" smtClean="0"/>
              <a:t>①</a:t>
            </a:r>
            <a:r>
              <a:rPr kumimoji="1" lang="ja-JP" altLang="en-US" u="sng" dirty="0" smtClean="0"/>
              <a:t>認定調査員の選択の偏り</a:t>
            </a:r>
            <a:endParaRPr kumimoji="1" lang="en-US" altLang="ja-JP" u="sng" dirty="0" smtClean="0"/>
          </a:p>
          <a:p>
            <a:pPr lvl="3"/>
            <a:r>
              <a:rPr kumimoji="1" lang="ja-JP" altLang="en-US" dirty="0" smtClean="0"/>
              <a:t>認定調査におけるローカルルールによる偏り</a:t>
            </a:r>
            <a:endParaRPr kumimoji="1" lang="en-US" altLang="ja-JP" dirty="0" smtClean="0"/>
          </a:p>
          <a:p>
            <a:pPr lvl="3"/>
            <a:r>
              <a:rPr kumimoji="1" lang="ja-JP" altLang="en-US" dirty="0" smtClean="0"/>
              <a:t>適切な介助の方法の判断による偏り</a:t>
            </a:r>
            <a:endParaRPr kumimoji="1" lang="en-US" altLang="ja-JP" dirty="0" smtClean="0"/>
          </a:p>
          <a:p>
            <a:pPr lvl="3"/>
            <a:r>
              <a:rPr lang="ja-JP" altLang="en-US" dirty="0" smtClean="0"/>
              <a:t>調査の選択基準に関する誤解など</a:t>
            </a:r>
            <a:endParaRPr lang="en-US" altLang="ja-JP" dirty="0" smtClean="0"/>
          </a:p>
          <a:p>
            <a:pPr lvl="3">
              <a:buNone/>
            </a:pPr>
            <a:r>
              <a:rPr lang="en-US" altLang="ja-JP" dirty="0" smtClean="0"/>
              <a:t>※</a:t>
            </a:r>
            <a:r>
              <a:rPr lang="ja-JP" altLang="en-US" dirty="0" smtClean="0"/>
              <a:t>　</a:t>
            </a:r>
            <a:r>
              <a:rPr kumimoji="1" lang="ja-JP" altLang="en-US" dirty="0" smtClean="0"/>
              <a:t>偏りが特定の項目に限定される場合に多くみられる。</a:t>
            </a:r>
            <a:endParaRPr kumimoji="1" lang="en-US" altLang="ja-JP" dirty="0" smtClean="0"/>
          </a:p>
          <a:p>
            <a:pPr lvl="3">
              <a:buNone/>
            </a:pPr>
            <a:endParaRPr kumimoji="1" lang="en-US" altLang="ja-JP" dirty="0" smtClean="0"/>
          </a:p>
          <a:p>
            <a:pPr>
              <a:lnSpc>
                <a:spcPct val="120000"/>
              </a:lnSpc>
              <a:buNone/>
            </a:pPr>
            <a:r>
              <a:rPr lang="en-US" altLang="ja-JP" dirty="0" smtClean="0"/>
              <a:t>	</a:t>
            </a:r>
            <a:r>
              <a:rPr kumimoji="1" lang="en-US" altLang="ja-JP" dirty="0" smtClean="0"/>
              <a:t>	</a:t>
            </a:r>
            <a:r>
              <a:rPr lang="ja-JP" altLang="en-US" u="sng" dirty="0" smtClean="0"/>
              <a:t>②</a:t>
            </a:r>
            <a:r>
              <a:rPr kumimoji="1" lang="ja-JP" altLang="en-US" u="sng" dirty="0" smtClean="0"/>
              <a:t>地域特性</a:t>
            </a:r>
            <a:r>
              <a:rPr lang="ja-JP" altLang="en-US" u="sng" dirty="0" smtClean="0"/>
              <a:t>による</a:t>
            </a:r>
            <a:r>
              <a:rPr kumimoji="1" lang="ja-JP" altLang="en-US" u="sng" dirty="0" smtClean="0"/>
              <a:t>偏り</a:t>
            </a:r>
            <a:endParaRPr kumimoji="1" lang="en-US" altLang="ja-JP" u="sng" dirty="0" smtClean="0"/>
          </a:p>
          <a:p>
            <a:pPr lvl="3">
              <a:lnSpc>
                <a:spcPct val="110000"/>
              </a:lnSpc>
            </a:pPr>
            <a:r>
              <a:rPr lang="ja-JP" altLang="en-US" dirty="0" smtClean="0"/>
              <a:t>認定率に偏りが見られる場合</a:t>
            </a:r>
            <a:r>
              <a:rPr lang="ja-JP" altLang="en-US" sz="1500" dirty="0" smtClean="0"/>
              <a:t>（認定率は軽度と中重度を分けて考える）</a:t>
            </a:r>
            <a:endParaRPr lang="en-US" altLang="ja-JP" sz="1500" dirty="0" smtClean="0"/>
          </a:p>
          <a:p>
            <a:pPr lvl="4">
              <a:lnSpc>
                <a:spcPct val="110000"/>
              </a:lnSpc>
            </a:pPr>
            <a:r>
              <a:rPr lang="ja-JP" altLang="en-US" sz="1500" dirty="0" smtClean="0"/>
              <a:t>高齢者内の年齢構成／単身世帯率／</a:t>
            </a:r>
            <a:r>
              <a:rPr lang="en-US" altLang="ja-JP" sz="1500" dirty="0" smtClean="0"/>
              <a:t>65</a:t>
            </a:r>
            <a:r>
              <a:rPr lang="ja-JP" altLang="en-US" sz="1500" dirty="0" smtClean="0"/>
              <a:t>歳以上就労率など様々な要因が影響を与えることが分かっている。</a:t>
            </a:r>
            <a:endParaRPr lang="en-US" altLang="ja-JP" sz="1500" dirty="0" smtClean="0"/>
          </a:p>
          <a:p>
            <a:pPr lvl="3">
              <a:lnSpc>
                <a:spcPct val="110000"/>
              </a:lnSpc>
              <a:buNone/>
            </a:pPr>
            <a:r>
              <a:rPr lang="en-US" altLang="ja-JP" dirty="0" smtClean="0"/>
              <a:t>※</a:t>
            </a:r>
            <a:r>
              <a:rPr lang="ja-JP" altLang="en-US" dirty="0" smtClean="0"/>
              <a:t>　偏りが特定の項目に限定されず、多くの調査項目で共通傾向がみられる場合に多くみられる。</a:t>
            </a:r>
            <a:endParaRPr lang="en-US" altLang="ja-JP" sz="1500" dirty="0" smtClean="0"/>
          </a:p>
          <a:p>
            <a:pPr lvl="2">
              <a:lnSpc>
                <a:spcPct val="120000"/>
              </a:lnSpc>
              <a:buNone/>
            </a:pPr>
            <a:r>
              <a:rPr kumimoji="1" lang="en-US" altLang="ja-JP" sz="1200" dirty="0" smtClean="0"/>
              <a:t>※</a:t>
            </a:r>
            <a:r>
              <a:rPr kumimoji="1" lang="ja-JP" altLang="en-US" sz="1200" dirty="0" smtClean="0"/>
              <a:t>偏りがない場合：自治体内の判断基準の</a:t>
            </a:r>
            <a:r>
              <a:rPr lang="ja-JP" altLang="en-US" sz="1200" dirty="0"/>
              <a:t>ばらつき</a:t>
            </a:r>
            <a:r>
              <a:rPr lang="ja-JP" altLang="en-US" sz="1200" dirty="0" smtClean="0"/>
              <a:t>がないことを証明するものではない点に留意。</a:t>
            </a:r>
            <a:endParaRPr lang="en-US" altLang="ja-JP" sz="1200" dirty="0" smtClean="0"/>
          </a:p>
        </p:txBody>
      </p:sp>
    </p:spTree>
    <p:extLst>
      <p:ext uri="{BB962C8B-B14F-4D97-AF65-F5344CB8AC3E}">
        <p14:creationId xmlns="" xmlns:p14="http://schemas.microsoft.com/office/powerpoint/2010/main" val="1089575293"/>
      </p:ext>
    </p:extLst>
  </p:cSld>
  <p:clrMapOvr>
    <a:masterClrMapping/>
  </p:clrMapOvr>
  <p:transition/>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4240</TotalTime>
  <Words>1416</Words>
  <Application>Microsoft Office PowerPoint</Application>
  <PresentationFormat>画面に合わせる (4:3)</PresentationFormat>
  <Paragraphs>127</Paragraphs>
  <Slides>14</Slides>
  <Notes>14</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Profile</vt:lpstr>
      <vt:lpstr>業務分析データの読み方</vt:lpstr>
      <vt:lpstr>基本調査項目の選択のかたより</vt:lpstr>
      <vt:lpstr>要介護認定業務分析データ</vt:lpstr>
      <vt:lpstr>業務分析データの構成</vt:lpstr>
      <vt:lpstr>認定調査項目のグラフの見方(1)</vt:lpstr>
      <vt:lpstr>認定調査項目のグラフの見方(2)</vt:lpstr>
      <vt:lpstr>認定調査項目のグラフの見方(3)</vt:lpstr>
      <vt:lpstr>業務分析データの特徴と留意点</vt:lpstr>
      <vt:lpstr>一次判定からみる業務分析データ</vt:lpstr>
      <vt:lpstr>【参考】一次判定からみる業務分析データ</vt:lpstr>
      <vt:lpstr>【参考】自立度に基づく中間評価項目得点の補正評価</vt:lpstr>
      <vt:lpstr>認定調査項目における分析の留意点</vt:lpstr>
      <vt:lpstr>演習</vt:lpstr>
      <vt:lpstr>memo</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235</cp:revision>
  <dcterms:created xsi:type="dcterms:W3CDTF">2010-08-22T03:01:41Z</dcterms:created>
  <dcterms:modified xsi:type="dcterms:W3CDTF">2016-02-24T07:06:17Z</dcterms:modified>
</cp:coreProperties>
</file>