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9" r:id="rId1"/>
    <p:sldMasterId id="2147483705" r:id="rId2"/>
  </p:sldMasterIdLst>
  <p:notesMasterIdLst>
    <p:notesMasterId r:id="rId23"/>
  </p:notesMasterIdLst>
  <p:sldIdLst>
    <p:sldId id="300" r:id="rId3"/>
    <p:sldId id="342" r:id="rId4"/>
    <p:sldId id="370" r:id="rId5"/>
    <p:sldId id="343" r:id="rId6"/>
    <p:sldId id="344" r:id="rId7"/>
    <p:sldId id="345" r:id="rId8"/>
    <p:sldId id="346" r:id="rId9"/>
    <p:sldId id="369" r:id="rId10"/>
    <p:sldId id="348" r:id="rId11"/>
    <p:sldId id="368" r:id="rId12"/>
    <p:sldId id="349" r:id="rId13"/>
    <p:sldId id="350" r:id="rId14"/>
    <p:sldId id="353" r:id="rId15"/>
    <p:sldId id="354" r:id="rId16"/>
    <p:sldId id="355" r:id="rId17"/>
    <p:sldId id="371" r:id="rId18"/>
    <p:sldId id="361" r:id="rId19"/>
    <p:sldId id="362" r:id="rId20"/>
    <p:sldId id="363" r:id="rId21"/>
    <p:sldId id="364" r:id="rId22"/>
  </p:sldIdLst>
  <p:sldSz cx="9144000" cy="6858000" type="screen4x3"/>
  <p:notesSz cx="6807200" cy="9939338"/>
  <p:defaultTextStyle>
    <a:defPPr>
      <a:defRPr lang="ja-JP"/>
    </a:defPPr>
    <a:lvl1pPr algn="l" rtl="0" fontAlgn="base">
      <a:spcBef>
        <a:spcPct val="0"/>
      </a:spcBef>
      <a:spcAft>
        <a:spcPct val="0"/>
      </a:spcAft>
      <a:defRPr kumimoji="1" sz="1600" kern="1200">
        <a:solidFill>
          <a:schemeClr val="tx1"/>
        </a:solidFill>
        <a:latin typeface="Verdana" pitchFamily="34" charset="0"/>
        <a:ea typeface="ＭＳ Ｐゴシック" pitchFamily="50" charset="-128"/>
        <a:cs typeface="+mn-cs"/>
      </a:defRPr>
    </a:lvl1pPr>
    <a:lvl2pPr marL="457200" algn="l" rtl="0" fontAlgn="base">
      <a:spcBef>
        <a:spcPct val="0"/>
      </a:spcBef>
      <a:spcAft>
        <a:spcPct val="0"/>
      </a:spcAft>
      <a:defRPr kumimoji="1" sz="1600" kern="1200">
        <a:solidFill>
          <a:schemeClr val="tx1"/>
        </a:solidFill>
        <a:latin typeface="Verdana" pitchFamily="34" charset="0"/>
        <a:ea typeface="ＭＳ Ｐゴシック" pitchFamily="50" charset="-128"/>
        <a:cs typeface="+mn-cs"/>
      </a:defRPr>
    </a:lvl2pPr>
    <a:lvl3pPr marL="914400" algn="l" rtl="0" fontAlgn="base">
      <a:spcBef>
        <a:spcPct val="0"/>
      </a:spcBef>
      <a:spcAft>
        <a:spcPct val="0"/>
      </a:spcAft>
      <a:defRPr kumimoji="1" sz="1600" kern="1200">
        <a:solidFill>
          <a:schemeClr val="tx1"/>
        </a:solidFill>
        <a:latin typeface="Verdana" pitchFamily="34" charset="0"/>
        <a:ea typeface="ＭＳ Ｐゴシック" pitchFamily="50" charset="-128"/>
        <a:cs typeface="+mn-cs"/>
      </a:defRPr>
    </a:lvl3pPr>
    <a:lvl4pPr marL="1371600" algn="l" rtl="0" fontAlgn="base">
      <a:spcBef>
        <a:spcPct val="0"/>
      </a:spcBef>
      <a:spcAft>
        <a:spcPct val="0"/>
      </a:spcAft>
      <a:defRPr kumimoji="1" sz="1600" kern="1200">
        <a:solidFill>
          <a:schemeClr val="tx1"/>
        </a:solidFill>
        <a:latin typeface="Verdana" pitchFamily="34" charset="0"/>
        <a:ea typeface="ＭＳ Ｐゴシック" pitchFamily="50" charset="-128"/>
        <a:cs typeface="+mn-cs"/>
      </a:defRPr>
    </a:lvl4pPr>
    <a:lvl5pPr marL="1828800" algn="l" rtl="0" fontAlgn="base">
      <a:spcBef>
        <a:spcPct val="0"/>
      </a:spcBef>
      <a:spcAft>
        <a:spcPct val="0"/>
      </a:spcAft>
      <a:defRPr kumimoji="1" sz="1600" kern="1200">
        <a:solidFill>
          <a:schemeClr val="tx1"/>
        </a:solidFill>
        <a:latin typeface="Verdana" pitchFamily="34" charset="0"/>
        <a:ea typeface="ＭＳ Ｐゴシック" pitchFamily="50" charset="-128"/>
        <a:cs typeface="+mn-cs"/>
      </a:defRPr>
    </a:lvl5pPr>
    <a:lvl6pPr marL="2286000" algn="l" defTabSz="914400" rtl="0" eaLnBrk="1" latinLnBrk="0" hangingPunct="1">
      <a:defRPr kumimoji="1" sz="1600" kern="1200">
        <a:solidFill>
          <a:schemeClr val="tx1"/>
        </a:solidFill>
        <a:latin typeface="Verdana" pitchFamily="34" charset="0"/>
        <a:ea typeface="ＭＳ Ｐゴシック" pitchFamily="50" charset="-128"/>
        <a:cs typeface="+mn-cs"/>
      </a:defRPr>
    </a:lvl6pPr>
    <a:lvl7pPr marL="2743200" algn="l" defTabSz="914400" rtl="0" eaLnBrk="1" latinLnBrk="0" hangingPunct="1">
      <a:defRPr kumimoji="1" sz="1600" kern="1200">
        <a:solidFill>
          <a:schemeClr val="tx1"/>
        </a:solidFill>
        <a:latin typeface="Verdana" pitchFamily="34" charset="0"/>
        <a:ea typeface="ＭＳ Ｐゴシック" pitchFamily="50" charset="-128"/>
        <a:cs typeface="+mn-cs"/>
      </a:defRPr>
    </a:lvl7pPr>
    <a:lvl8pPr marL="3200400" algn="l" defTabSz="914400" rtl="0" eaLnBrk="1" latinLnBrk="0" hangingPunct="1">
      <a:defRPr kumimoji="1" sz="1600" kern="1200">
        <a:solidFill>
          <a:schemeClr val="tx1"/>
        </a:solidFill>
        <a:latin typeface="Verdana" pitchFamily="34" charset="0"/>
        <a:ea typeface="ＭＳ Ｐゴシック" pitchFamily="50" charset="-128"/>
        <a:cs typeface="+mn-cs"/>
      </a:defRPr>
    </a:lvl8pPr>
    <a:lvl9pPr marL="3657600" algn="l" defTabSz="914400" rtl="0" eaLnBrk="1" latinLnBrk="0" hangingPunct="1">
      <a:defRPr kumimoji="1" sz="1600" kern="1200">
        <a:solidFill>
          <a:schemeClr val="tx1"/>
        </a:solidFill>
        <a:latin typeface="Verdana" pitchFamily="34" charset="0"/>
        <a:ea typeface="ＭＳ Ｐゴシック" pitchFamily="50"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ECFF"/>
    <a:srgbClr val="FFFFFF"/>
    <a:srgbClr val="006600"/>
    <a:srgbClr val="000099"/>
    <a:srgbClr val="0066FF"/>
    <a:srgbClr val="FF0000"/>
    <a:srgbClr val="6699FF"/>
    <a:srgbClr val="FFC000"/>
    <a:srgbClr val="FF99FF"/>
    <a:srgbClr val="FF33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C2FFA5D-87B4-456A-9821-1D502468CF0F}" styleName="テーマ スタイル 1 - アクセント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3458" autoAdjust="0"/>
    <p:restoredTop sz="96314" autoAdjust="0"/>
  </p:normalViewPr>
  <p:slideViewPr>
    <p:cSldViewPr>
      <p:cViewPr varScale="1">
        <p:scale>
          <a:sx n="109" d="100"/>
          <a:sy n="109" d="100"/>
        </p:scale>
        <p:origin x="348" y="102"/>
      </p:cViewPr>
      <p:guideLst>
        <p:guide orient="horz" pos="2160"/>
        <p:guide pos="2880"/>
      </p:guideLst>
    </p:cSldViewPr>
  </p:slideViewPr>
  <p:outlineViewPr>
    <p:cViewPr>
      <p:scale>
        <a:sx n="33" d="100"/>
        <a:sy n="33" d="100"/>
      </p:scale>
      <p:origin x="0" y="-23462"/>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theme" Target="theme/theme1.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presProps" Target="pres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notesMaster" Target="notesMasters/notesMaster1.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1314" name="Rectangle 2"/>
          <p:cNvSpPr>
            <a:spLocks noGrp="1" noChangeArrowheads="1"/>
          </p:cNvSpPr>
          <p:nvPr>
            <p:ph type="hdr" sz="quarter"/>
          </p:nvPr>
        </p:nvSpPr>
        <p:spPr bwMode="auto">
          <a:xfrm>
            <a:off x="0" y="0"/>
            <a:ext cx="2949787" cy="49696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charset="0"/>
              </a:defRPr>
            </a:lvl1pPr>
          </a:lstStyle>
          <a:p>
            <a:pPr>
              <a:defRPr/>
            </a:pPr>
            <a:endParaRPr lang="en-US" altLang="ja-JP"/>
          </a:p>
        </p:txBody>
      </p:sp>
      <p:sp>
        <p:nvSpPr>
          <p:cNvPr id="141315" name="Rectangle 3"/>
          <p:cNvSpPr>
            <a:spLocks noGrp="1" noChangeArrowheads="1"/>
          </p:cNvSpPr>
          <p:nvPr>
            <p:ph type="dt" idx="1"/>
          </p:nvPr>
        </p:nvSpPr>
        <p:spPr bwMode="auto">
          <a:xfrm>
            <a:off x="3855838" y="0"/>
            <a:ext cx="2949787" cy="49696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defRPr>
            </a:lvl1pPr>
          </a:lstStyle>
          <a:p>
            <a:pPr>
              <a:defRPr/>
            </a:pPr>
            <a:endParaRPr lang="en-US" altLang="ja-JP"/>
          </a:p>
        </p:txBody>
      </p:sp>
      <p:sp>
        <p:nvSpPr>
          <p:cNvPr id="40964" name="Rectangle 4"/>
          <p:cNvSpPr>
            <a:spLocks noGrp="1" noRot="1" noChangeAspect="1" noChangeArrowheads="1" noTextEdit="1"/>
          </p:cNvSpPr>
          <p:nvPr>
            <p:ph type="sldImg" idx="2"/>
          </p:nvPr>
        </p:nvSpPr>
        <p:spPr bwMode="auto">
          <a:xfrm>
            <a:off x="920750" y="746125"/>
            <a:ext cx="4965700" cy="3725863"/>
          </a:xfrm>
          <a:prstGeom prst="rect">
            <a:avLst/>
          </a:prstGeom>
          <a:noFill/>
          <a:ln w="9525">
            <a:solidFill>
              <a:srgbClr val="000000"/>
            </a:solidFill>
            <a:miter lim="800000"/>
            <a:headEnd/>
            <a:tailEnd/>
          </a:ln>
        </p:spPr>
      </p:sp>
      <p:sp>
        <p:nvSpPr>
          <p:cNvPr id="141317" name="Rectangle 5"/>
          <p:cNvSpPr>
            <a:spLocks noGrp="1" noChangeArrowheads="1"/>
          </p:cNvSpPr>
          <p:nvPr>
            <p:ph type="body" sz="quarter" idx="3"/>
          </p:nvPr>
        </p:nvSpPr>
        <p:spPr bwMode="auto">
          <a:xfrm>
            <a:off x="680720" y="4721186"/>
            <a:ext cx="5445760" cy="447270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ja-JP" altLang="en-US" noProof="0" smtClean="0"/>
              <a:t>マスタ テキストの書式設定</a:t>
            </a:r>
          </a:p>
          <a:p>
            <a:pPr lvl="1"/>
            <a:r>
              <a:rPr lang="ja-JP" altLang="en-US" noProof="0" smtClean="0"/>
              <a:t>第 </a:t>
            </a:r>
            <a:r>
              <a:rPr lang="en-US" altLang="ja-JP" noProof="0" smtClean="0"/>
              <a:t>2 </a:t>
            </a:r>
            <a:r>
              <a:rPr lang="ja-JP" altLang="en-US" noProof="0" smtClean="0"/>
              <a:t>レベル</a:t>
            </a:r>
          </a:p>
          <a:p>
            <a:pPr lvl="2"/>
            <a:r>
              <a:rPr lang="ja-JP" altLang="en-US" noProof="0" smtClean="0"/>
              <a:t>第 </a:t>
            </a:r>
            <a:r>
              <a:rPr lang="en-US" altLang="ja-JP" noProof="0" smtClean="0"/>
              <a:t>3 </a:t>
            </a:r>
            <a:r>
              <a:rPr lang="ja-JP" altLang="en-US" noProof="0" smtClean="0"/>
              <a:t>レベル</a:t>
            </a:r>
          </a:p>
          <a:p>
            <a:pPr lvl="3"/>
            <a:r>
              <a:rPr lang="ja-JP" altLang="en-US" noProof="0" smtClean="0"/>
              <a:t>第 </a:t>
            </a:r>
            <a:r>
              <a:rPr lang="en-US" altLang="ja-JP" noProof="0" smtClean="0"/>
              <a:t>4 </a:t>
            </a:r>
            <a:r>
              <a:rPr lang="ja-JP" altLang="en-US" noProof="0" smtClean="0"/>
              <a:t>レベル</a:t>
            </a:r>
          </a:p>
          <a:p>
            <a:pPr lvl="4"/>
            <a:r>
              <a:rPr lang="ja-JP" altLang="en-US" noProof="0" smtClean="0"/>
              <a:t>第 </a:t>
            </a:r>
            <a:r>
              <a:rPr lang="en-US" altLang="ja-JP" noProof="0" smtClean="0"/>
              <a:t>5 </a:t>
            </a:r>
            <a:r>
              <a:rPr lang="ja-JP" altLang="en-US" noProof="0" smtClean="0"/>
              <a:t>レベル</a:t>
            </a:r>
          </a:p>
        </p:txBody>
      </p:sp>
      <p:sp>
        <p:nvSpPr>
          <p:cNvPr id="141318" name="Rectangle 6"/>
          <p:cNvSpPr>
            <a:spLocks noGrp="1" noChangeArrowheads="1"/>
          </p:cNvSpPr>
          <p:nvPr>
            <p:ph type="ftr" sz="quarter" idx="4"/>
          </p:nvPr>
        </p:nvSpPr>
        <p:spPr bwMode="auto">
          <a:xfrm>
            <a:off x="0" y="9440646"/>
            <a:ext cx="2949787" cy="49696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defRPr>
            </a:lvl1pPr>
          </a:lstStyle>
          <a:p>
            <a:pPr>
              <a:defRPr/>
            </a:pPr>
            <a:endParaRPr lang="en-US" altLang="ja-JP"/>
          </a:p>
        </p:txBody>
      </p:sp>
      <p:sp>
        <p:nvSpPr>
          <p:cNvPr id="141319" name="Rectangle 7"/>
          <p:cNvSpPr>
            <a:spLocks noGrp="1" noChangeArrowheads="1"/>
          </p:cNvSpPr>
          <p:nvPr>
            <p:ph type="sldNum" sz="quarter" idx="5"/>
          </p:nvPr>
        </p:nvSpPr>
        <p:spPr bwMode="auto">
          <a:xfrm>
            <a:off x="3855838" y="9440646"/>
            <a:ext cx="2949787" cy="49696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charset="0"/>
              </a:defRPr>
            </a:lvl1pPr>
          </a:lstStyle>
          <a:p>
            <a:pPr>
              <a:defRPr/>
            </a:pPr>
            <a:fld id="{98431BDE-46CF-4E8F-957F-1BCDF751A170}" type="slidenum">
              <a:rPr lang="en-US" altLang="ja-JP"/>
              <a:pPr>
                <a:defRPr/>
              </a:pPr>
              <a:t>‹#›</a:t>
            </a:fld>
            <a:endParaRPr lang="en-US" altLang="ja-JP"/>
          </a:p>
        </p:txBody>
      </p:sp>
    </p:spTree>
    <p:extLst>
      <p:ext uri="{BB962C8B-B14F-4D97-AF65-F5344CB8AC3E}">
        <p14:creationId xmlns:p14="http://schemas.microsoft.com/office/powerpoint/2010/main" val="2535517784"/>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1pPr>
    <a:lvl2pPr marL="4572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2pPr>
    <a:lvl3pPr marL="9144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3pPr>
    <a:lvl4pPr marL="13716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4pPr>
    <a:lvl5pPr marL="18288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7"/>
          <p:cNvSpPr>
            <a:spLocks noGrp="1" noChangeArrowheads="1"/>
          </p:cNvSpPr>
          <p:nvPr>
            <p:ph type="sldNum" sz="quarter" idx="5"/>
          </p:nvPr>
        </p:nvSpPr>
        <p:spPr>
          <a:noFill/>
        </p:spPr>
        <p:txBody>
          <a:bodyPr/>
          <a:lstStyle/>
          <a:p>
            <a:fld id="{71AD9233-0246-4EC9-9FD0-53A8468B0059}" type="slidenum">
              <a:rPr lang="en-US" altLang="ja-JP" smtClean="0"/>
              <a:pPr/>
              <a:t>1</a:t>
            </a:fld>
            <a:endParaRPr lang="en-US" altLang="ja-JP" smtClean="0"/>
          </a:p>
        </p:txBody>
      </p:sp>
      <p:sp>
        <p:nvSpPr>
          <p:cNvPr id="45059" name="Rectangle 2"/>
          <p:cNvSpPr>
            <a:spLocks noGrp="1" noRot="1" noChangeAspect="1" noChangeArrowheads="1" noTextEdit="1"/>
          </p:cNvSpPr>
          <p:nvPr>
            <p:ph type="sldImg"/>
          </p:nvPr>
        </p:nvSpPr>
        <p:spPr>
          <a:ln/>
        </p:spPr>
      </p:sp>
      <p:sp>
        <p:nvSpPr>
          <p:cNvPr id="45060" name="Rectangle 3"/>
          <p:cNvSpPr>
            <a:spLocks noGrp="1" noChangeArrowheads="1"/>
          </p:cNvSpPr>
          <p:nvPr>
            <p:ph type="body" idx="1"/>
          </p:nvPr>
        </p:nvSpPr>
        <p:spPr>
          <a:noFill/>
          <a:ln/>
        </p:spPr>
        <p:txBody>
          <a:bodyPr/>
          <a:lstStyle/>
          <a:p>
            <a:pPr eaLnBrk="1" hangingPunct="1"/>
            <a:endParaRPr lang="ja-JP" altLang="ja-JP" dirty="0"/>
          </a:p>
        </p:txBody>
      </p:sp>
    </p:spTree>
    <p:extLst>
      <p:ext uri="{BB962C8B-B14F-4D97-AF65-F5344CB8AC3E}">
        <p14:creationId xmlns:p14="http://schemas.microsoft.com/office/powerpoint/2010/main" val="29868128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lang="ja-JP" altLang="en-US" dirty="0"/>
          </a:p>
        </p:txBody>
      </p:sp>
      <p:sp>
        <p:nvSpPr>
          <p:cNvPr id="4" name="スライド番号プレースホルダ 3"/>
          <p:cNvSpPr>
            <a:spLocks noGrp="1"/>
          </p:cNvSpPr>
          <p:nvPr>
            <p:ph type="sldNum" sz="quarter" idx="10"/>
          </p:nvPr>
        </p:nvSpPr>
        <p:spPr/>
        <p:txBody>
          <a:bodyPr/>
          <a:lstStyle/>
          <a:p>
            <a:pPr>
              <a:defRPr/>
            </a:pPr>
            <a:fld id="{98431BDE-46CF-4E8F-957F-1BCDF751A170}" type="slidenum">
              <a:rPr lang="en-US" altLang="ja-JP" smtClean="0"/>
              <a:pPr>
                <a:defRPr/>
              </a:pPr>
              <a:t>10</a:t>
            </a:fld>
            <a:endParaRPr lang="en-US" altLang="ja-JP"/>
          </a:p>
        </p:txBody>
      </p:sp>
    </p:spTree>
    <p:extLst>
      <p:ext uri="{BB962C8B-B14F-4D97-AF65-F5344CB8AC3E}">
        <p14:creationId xmlns:p14="http://schemas.microsoft.com/office/powerpoint/2010/main" val="197006313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lang="ja-JP" altLang="en-US" dirty="0"/>
          </a:p>
        </p:txBody>
      </p:sp>
      <p:sp>
        <p:nvSpPr>
          <p:cNvPr id="4" name="スライド番号プレースホルダ 3"/>
          <p:cNvSpPr>
            <a:spLocks noGrp="1"/>
          </p:cNvSpPr>
          <p:nvPr>
            <p:ph type="sldNum" sz="quarter" idx="10"/>
          </p:nvPr>
        </p:nvSpPr>
        <p:spPr/>
        <p:txBody>
          <a:bodyPr/>
          <a:lstStyle/>
          <a:p>
            <a:pPr>
              <a:defRPr/>
            </a:pPr>
            <a:fld id="{98431BDE-46CF-4E8F-957F-1BCDF751A170}" type="slidenum">
              <a:rPr lang="en-US" altLang="ja-JP" smtClean="0"/>
              <a:pPr>
                <a:defRPr/>
              </a:pPr>
              <a:t>11</a:t>
            </a:fld>
            <a:endParaRPr lang="en-US" altLang="ja-JP"/>
          </a:p>
        </p:txBody>
      </p:sp>
    </p:spTree>
    <p:extLst>
      <p:ext uri="{BB962C8B-B14F-4D97-AF65-F5344CB8AC3E}">
        <p14:creationId xmlns:p14="http://schemas.microsoft.com/office/powerpoint/2010/main" val="192743589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7"/>
          <p:cNvSpPr>
            <a:spLocks noGrp="1" noChangeArrowheads="1"/>
          </p:cNvSpPr>
          <p:nvPr>
            <p:ph type="sldNum" sz="quarter" idx="5"/>
          </p:nvPr>
        </p:nvSpPr>
        <p:spPr>
          <a:noFill/>
        </p:spPr>
        <p:txBody>
          <a:bodyPr/>
          <a:lstStyle/>
          <a:p>
            <a:fld id="{6C3EC1DC-EAD1-420A-87E9-183996D8041F}" type="slidenum">
              <a:rPr lang="en-US" altLang="ja-JP" smtClean="0"/>
              <a:pPr/>
              <a:t>12</a:t>
            </a:fld>
            <a:endParaRPr lang="en-US" altLang="ja-JP" smtClean="0"/>
          </a:p>
        </p:txBody>
      </p:sp>
      <p:sp>
        <p:nvSpPr>
          <p:cNvPr id="52227" name="Rectangle 2"/>
          <p:cNvSpPr>
            <a:spLocks noGrp="1" noRot="1" noChangeAspect="1" noChangeArrowheads="1" noTextEdit="1"/>
          </p:cNvSpPr>
          <p:nvPr>
            <p:ph type="sldImg"/>
          </p:nvPr>
        </p:nvSpPr>
        <p:spPr>
          <a:ln/>
        </p:spPr>
      </p:sp>
      <p:sp>
        <p:nvSpPr>
          <p:cNvPr id="52228" name="Rectangle 3"/>
          <p:cNvSpPr>
            <a:spLocks noGrp="1" noChangeArrowheads="1"/>
          </p:cNvSpPr>
          <p:nvPr>
            <p:ph type="body" idx="1"/>
          </p:nvPr>
        </p:nvSpPr>
        <p:spPr>
          <a:noFill/>
          <a:ln/>
        </p:spPr>
        <p:txBody>
          <a:bodyPr/>
          <a:lstStyle/>
          <a:p>
            <a:pPr eaLnBrk="1" hangingPunct="1"/>
            <a:endParaRPr lang="ja-JP" altLang="ja-JP" dirty="0"/>
          </a:p>
        </p:txBody>
      </p:sp>
    </p:spTree>
    <p:extLst>
      <p:ext uri="{BB962C8B-B14F-4D97-AF65-F5344CB8AC3E}">
        <p14:creationId xmlns:p14="http://schemas.microsoft.com/office/powerpoint/2010/main" val="397402842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lang="ja-JP" altLang="en-US" dirty="0"/>
          </a:p>
        </p:txBody>
      </p:sp>
      <p:sp>
        <p:nvSpPr>
          <p:cNvPr id="4" name="スライド番号プレースホルダ 3"/>
          <p:cNvSpPr>
            <a:spLocks noGrp="1"/>
          </p:cNvSpPr>
          <p:nvPr>
            <p:ph type="sldNum" sz="quarter" idx="10"/>
          </p:nvPr>
        </p:nvSpPr>
        <p:spPr/>
        <p:txBody>
          <a:bodyPr/>
          <a:lstStyle/>
          <a:p>
            <a:pPr>
              <a:defRPr/>
            </a:pPr>
            <a:fld id="{98431BDE-46CF-4E8F-957F-1BCDF751A170}" type="slidenum">
              <a:rPr lang="en-US" altLang="ja-JP" smtClean="0"/>
              <a:pPr>
                <a:defRPr/>
              </a:pPr>
              <a:t>13</a:t>
            </a:fld>
            <a:endParaRPr lang="en-US" altLang="ja-JP"/>
          </a:p>
        </p:txBody>
      </p:sp>
    </p:spTree>
    <p:extLst>
      <p:ext uri="{BB962C8B-B14F-4D97-AF65-F5344CB8AC3E}">
        <p14:creationId xmlns:p14="http://schemas.microsoft.com/office/powerpoint/2010/main" val="415570311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7"/>
          <p:cNvSpPr>
            <a:spLocks noGrp="1" noChangeArrowheads="1"/>
          </p:cNvSpPr>
          <p:nvPr>
            <p:ph type="sldNum" sz="quarter" idx="5"/>
          </p:nvPr>
        </p:nvSpPr>
        <p:spPr>
          <a:noFill/>
        </p:spPr>
        <p:txBody>
          <a:bodyPr/>
          <a:lstStyle/>
          <a:p>
            <a:fld id="{6C3EC1DC-EAD1-420A-87E9-183996D8041F}" type="slidenum">
              <a:rPr lang="en-US" altLang="ja-JP" smtClean="0"/>
              <a:pPr/>
              <a:t>14</a:t>
            </a:fld>
            <a:endParaRPr lang="en-US" altLang="ja-JP" smtClean="0"/>
          </a:p>
        </p:txBody>
      </p:sp>
      <p:sp>
        <p:nvSpPr>
          <p:cNvPr id="52227" name="Rectangle 2"/>
          <p:cNvSpPr>
            <a:spLocks noGrp="1" noRot="1" noChangeAspect="1" noChangeArrowheads="1" noTextEdit="1"/>
          </p:cNvSpPr>
          <p:nvPr>
            <p:ph type="sldImg"/>
          </p:nvPr>
        </p:nvSpPr>
        <p:spPr>
          <a:ln/>
        </p:spPr>
      </p:sp>
      <p:sp>
        <p:nvSpPr>
          <p:cNvPr id="52228" name="Rectangle 3"/>
          <p:cNvSpPr>
            <a:spLocks noGrp="1" noChangeArrowheads="1"/>
          </p:cNvSpPr>
          <p:nvPr>
            <p:ph type="body" idx="1"/>
          </p:nvPr>
        </p:nvSpPr>
        <p:spPr>
          <a:noFill/>
          <a:ln/>
        </p:spPr>
        <p:txBody>
          <a:bodyPr/>
          <a:lstStyle/>
          <a:p>
            <a:pPr eaLnBrk="1" hangingPunct="1"/>
            <a:endParaRPr lang="ja-JP" altLang="ja-JP" dirty="0"/>
          </a:p>
        </p:txBody>
      </p:sp>
    </p:spTree>
    <p:extLst>
      <p:ext uri="{BB962C8B-B14F-4D97-AF65-F5344CB8AC3E}">
        <p14:creationId xmlns:p14="http://schemas.microsoft.com/office/powerpoint/2010/main" val="192342245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lang="ja-JP" altLang="en-US" dirty="0"/>
          </a:p>
        </p:txBody>
      </p:sp>
      <p:sp>
        <p:nvSpPr>
          <p:cNvPr id="4" name="スライド番号プレースホルダ 3"/>
          <p:cNvSpPr>
            <a:spLocks noGrp="1"/>
          </p:cNvSpPr>
          <p:nvPr>
            <p:ph type="sldNum" sz="quarter" idx="10"/>
          </p:nvPr>
        </p:nvSpPr>
        <p:spPr/>
        <p:txBody>
          <a:bodyPr/>
          <a:lstStyle/>
          <a:p>
            <a:fld id="{35B40875-A7EF-4DF8-B6A2-4882360CF502}" type="slidenum">
              <a:rPr kumimoji="1" lang="ja-JP" altLang="en-US" smtClean="0"/>
              <a:pPr/>
              <a:t>15</a:t>
            </a:fld>
            <a:endParaRPr kumimoji="1" lang="ja-JP" altLang="en-US"/>
          </a:p>
        </p:txBody>
      </p:sp>
    </p:spTree>
    <p:extLst>
      <p:ext uri="{BB962C8B-B14F-4D97-AF65-F5344CB8AC3E}">
        <p14:creationId xmlns:p14="http://schemas.microsoft.com/office/powerpoint/2010/main" val="355366630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lang="ja-JP" altLang="en-US" dirty="0"/>
          </a:p>
        </p:txBody>
      </p:sp>
      <p:sp>
        <p:nvSpPr>
          <p:cNvPr id="4" name="スライド番号プレースホルダ 3"/>
          <p:cNvSpPr>
            <a:spLocks noGrp="1"/>
          </p:cNvSpPr>
          <p:nvPr>
            <p:ph type="sldNum" sz="quarter" idx="10"/>
          </p:nvPr>
        </p:nvSpPr>
        <p:spPr/>
        <p:txBody>
          <a:bodyPr/>
          <a:lstStyle/>
          <a:p>
            <a:fld id="{35B40875-A7EF-4DF8-B6A2-4882360CF502}" type="slidenum">
              <a:rPr kumimoji="1" lang="ja-JP" altLang="en-US" smtClean="0"/>
              <a:pPr/>
              <a:t>16</a:t>
            </a:fld>
            <a:endParaRPr kumimoji="1" lang="ja-JP" altLang="en-US"/>
          </a:p>
        </p:txBody>
      </p:sp>
    </p:spTree>
    <p:extLst>
      <p:ext uri="{BB962C8B-B14F-4D97-AF65-F5344CB8AC3E}">
        <p14:creationId xmlns:p14="http://schemas.microsoft.com/office/powerpoint/2010/main" val="115181733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lang="ja-JP" altLang="en-US" dirty="0"/>
          </a:p>
        </p:txBody>
      </p:sp>
      <p:sp>
        <p:nvSpPr>
          <p:cNvPr id="4" name="スライド番号プレースホルダ 3"/>
          <p:cNvSpPr>
            <a:spLocks noGrp="1"/>
          </p:cNvSpPr>
          <p:nvPr>
            <p:ph type="sldNum" sz="quarter" idx="10"/>
          </p:nvPr>
        </p:nvSpPr>
        <p:spPr/>
        <p:txBody>
          <a:bodyPr/>
          <a:lstStyle/>
          <a:p>
            <a:fld id="{35B40875-A7EF-4DF8-B6A2-4882360CF502}" type="slidenum">
              <a:rPr kumimoji="1" lang="ja-JP" altLang="en-US" smtClean="0"/>
              <a:pPr/>
              <a:t>17</a:t>
            </a:fld>
            <a:endParaRPr kumimoji="1" lang="ja-JP" altLang="en-US"/>
          </a:p>
        </p:txBody>
      </p:sp>
    </p:spTree>
    <p:extLst>
      <p:ext uri="{BB962C8B-B14F-4D97-AF65-F5344CB8AC3E}">
        <p14:creationId xmlns:p14="http://schemas.microsoft.com/office/powerpoint/2010/main" val="373734572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lang="ja-JP" altLang="en-US" dirty="0"/>
          </a:p>
        </p:txBody>
      </p:sp>
      <p:sp>
        <p:nvSpPr>
          <p:cNvPr id="4" name="スライド番号プレースホルダ 3"/>
          <p:cNvSpPr>
            <a:spLocks noGrp="1"/>
          </p:cNvSpPr>
          <p:nvPr>
            <p:ph type="sldNum" sz="quarter" idx="10"/>
          </p:nvPr>
        </p:nvSpPr>
        <p:spPr/>
        <p:txBody>
          <a:bodyPr/>
          <a:lstStyle/>
          <a:p>
            <a:pPr>
              <a:defRPr/>
            </a:pPr>
            <a:fld id="{98431BDE-46CF-4E8F-957F-1BCDF751A170}" type="slidenum">
              <a:rPr lang="en-US" altLang="ja-JP" smtClean="0"/>
              <a:pPr>
                <a:defRPr/>
              </a:pPr>
              <a:t>18</a:t>
            </a:fld>
            <a:endParaRPr lang="en-US" altLang="ja-JP"/>
          </a:p>
        </p:txBody>
      </p:sp>
    </p:spTree>
    <p:extLst>
      <p:ext uri="{BB962C8B-B14F-4D97-AF65-F5344CB8AC3E}">
        <p14:creationId xmlns:p14="http://schemas.microsoft.com/office/powerpoint/2010/main" val="406025461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7"/>
          <p:cNvSpPr>
            <a:spLocks noGrp="1" noChangeArrowheads="1"/>
          </p:cNvSpPr>
          <p:nvPr>
            <p:ph type="sldNum" sz="quarter" idx="5"/>
          </p:nvPr>
        </p:nvSpPr>
        <p:spPr>
          <a:noFill/>
        </p:spPr>
        <p:txBody>
          <a:bodyPr/>
          <a:lstStyle/>
          <a:p>
            <a:fld id="{6C3EC1DC-EAD1-420A-87E9-183996D8041F}" type="slidenum">
              <a:rPr lang="en-US" altLang="ja-JP" smtClean="0"/>
              <a:pPr/>
              <a:t>19</a:t>
            </a:fld>
            <a:endParaRPr lang="en-US" altLang="ja-JP" smtClean="0"/>
          </a:p>
        </p:txBody>
      </p:sp>
      <p:sp>
        <p:nvSpPr>
          <p:cNvPr id="52227" name="Rectangle 2"/>
          <p:cNvSpPr>
            <a:spLocks noGrp="1" noRot="1" noChangeAspect="1" noChangeArrowheads="1" noTextEdit="1"/>
          </p:cNvSpPr>
          <p:nvPr>
            <p:ph type="sldImg"/>
          </p:nvPr>
        </p:nvSpPr>
        <p:spPr>
          <a:ln/>
        </p:spPr>
      </p:sp>
      <p:sp>
        <p:nvSpPr>
          <p:cNvPr id="52228" name="Rectangle 3"/>
          <p:cNvSpPr>
            <a:spLocks noGrp="1" noChangeArrowheads="1"/>
          </p:cNvSpPr>
          <p:nvPr>
            <p:ph type="body" idx="1"/>
          </p:nvPr>
        </p:nvSpPr>
        <p:spPr>
          <a:noFill/>
          <a:ln/>
        </p:spPr>
        <p:txBody>
          <a:bodyPr/>
          <a:lstStyle/>
          <a:p>
            <a:pPr eaLnBrk="1" hangingPunct="1"/>
            <a:endParaRPr lang="ja-JP" altLang="ja-JP" dirty="0"/>
          </a:p>
        </p:txBody>
      </p:sp>
    </p:spTree>
    <p:extLst>
      <p:ext uri="{BB962C8B-B14F-4D97-AF65-F5344CB8AC3E}">
        <p14:creationId xmlns:p14="http://schemas.microsoft.com/office/powerpoint/2010/main" val="104013400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lang="ja-JP" altLang="en-US" dirty="0"/>
          </a:p>
        </p:txBody>
      </p:sp>
      <p:sp>
        <p:nvSpPr>
          <p:cNvPr id="4" name="スライド番号プレースホルダ 3"/>
          <p:cNvSpPr>
            <a:spLocks noGrp="1"/>
          </p:cNvSpPr>
          <p:nvPr>
            <p:ph type="sldNum" sz="quarter" idx="10"/>
          </p:nvPr>
        </p:nvSpPr>
        <p:spPr/>
        <p:txBody>
          <a:bodyPr/>
          <a:lstStyle/>
          <a:p>
            <a:fld id="{35B40875-A7EF-4DF8-B6A2-4882360CF502}" type="slidenum">
              <a:rPr kumimoji="1" lang="ja-JP" altLang="en-US" smtClean="0"/>
              <a:pPr/>
              <a:t>2</a:t>
            </a:fld>
            <a:endParaRPr kumimoji="1" lang="ja-JP" altLang="en-US"/>
          </a:p>
        </p:txBody>
      </p:sp>
    </p:spTree>
    <p:extLst>
      <p:ext uri="{BB962C8B-B14F-4D97-AF65-F5344CB8AC3E}">
        <p14:creationId xmlns:p14="http://schemas.microsoft.com/office/powerpoint/2010/main" val="330202074"/>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7"/>
          <p:cNvSpPr>
            <a:spLocks noGrp="1" noChangeArrowheads="1"/>
          </p:cNvSpPr>
          <p:nvPr>
            <p:ph type="sldNum" sz="quarter" idx="5"/>
          </p:nvPr>
        </p:nvSpPr>
        <p:spPr>
          <a:noFill/>
        </p:spPr>
        <p:txBody>
          <a:bodyPr/>
          <a:lstStyle/>
          <a:p>
            <a:fld id="{6C3EC1DC-EAD1-420A-87E9-183996D8041F}" type="slidenum">
              <a:rPr lang="en-US" altLang="ja-JP" smtClean="0"/>
              <a:pPr/>
              <a:t>20</a:t>
            </a:fld>
            <a:endParaRPr lang="en-US" altLang="ja-JP" smtClean="0"/>
          </a:p>
        </p:txBody>
      </p:sp>
      <p:sp>
        <p:nvSpPr>
          <p:cNvPr id="52227" name="Rectangle 2"/>
          <p:cNvSpPr>
            <a:spLocks noGrp="1" noRot="1" noChangeAspect="1" noChangeArrowheads="1" noTextEdit="1"/>
          </p:cNvSpPr>
          <p:nvPr>
            <p:ph type="sldImg"/>
          </p:nvPr>
        </p:nvSpPr>
        <p:spPr>
          <a:ln/>
        </p:spPr>
      </p:sp>
      <p:sp>
        <p:nvSpPr>
          <p:cNvPr id="52228" name="Rectangle 3"/>
          <p:cNvSpPr>
            <a:spLocks noGrp="1" noChangeArrowheads="1"/>
          </p:cNvSpPr>
          <p:nvPr>
            <p:ph type="body" idx="1"/>
          </p:nvPr>
        </p:nvSpPr>
        <p:spPr>
          <a:noFill/>
          <a:ln/>
        </p:spPr>
        <p:txBody>
          <a:bodyPr/>
          <a:lstStyle/>
          <a:p>
            <a:pPr eaLnBrk="1" hangingPunct="1"/>
            <a:endParaRPr lang="en-US" altLang="ja-JP" dirty="0"/>
          </a:p>
        </p:txBody>
      </p:sp>
    </p:spTree>
    <p:extLst>
      <p:ext uri="{BB962C8B-B14F-4D97-AF65-F5344CB8AC3E}">
        <p14:creationId xmlns:p14="http://schemas.microsoft.com/office/powerpoint/2010/main" val="209040213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lang="ja-JP" altLang="en-US" dirty="0"/>
          </a:p>
        </p:txBody>
      </p:sp>
      <p:sp>
        <p:nvSpPr>
          <p:cNvPr id="4" name="スライド番号プレースホルダ 3"/>
          <p:cNvSpPr>
            <a:spLocks noGrp="1"/>
          </p:cNvSpPr>
          <p:nvPr>
            <p:ph type="sldNum" sz="quarter" idx="10"/>
          </p:nvPr>
        </p:nvSpPr>
        <p:spPr/>
        <p:txBody>
          <a:bodyPr/>
          <a:lstStyle/>
          <a:p>
            <a:fld id="{35B40875-A7EF-4DF8-B6A2-4882360CF502}" type="slidenum">
              <a:rPr kumimoji="1" lang="ja-JP" altLang="en-US" smtClean="0"/>
              <a:pPr/>
              <a:t>3</a:t>
            </a:fld>
            <a:endParaRPr kumimoji="1" lang="ja-JP" altLang="en-US"/>
          </a:p>
        </p:txBody>
      </p:sp>
    </p:spTree>
    <p:extLst>
      <p:ext uri="{BB962C8B-B14F-4D97-AF65-F5344CB8AC3E}">
        <p14:creationId xmlns:p14="http://schemas.microsoft.com/office/powerpoint/2010/main" val="385114192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7"/>
          <p:cNvSpPr>
            <a:spLocks noGrp="1" noChangeArrowheads="1"/>
          </p:cNvSpPr>
          <p:nvPr>
            <p:ph type="sldNum" sz="quarter" idx="5"/>
          </p:nvPr>
        </p:nvSpPr>
        <p:spPr>
          <a:noFill/>
        </p:spPr>
        <p:txBody>
          <a:bodyPr/>
          <a:lstStyle/>
          <a:p>
            <a:fld id="{1A98465B-015F-41A7-B0E3-99B1866EB8E4}" type="slidenum">
              <a:rPr lang="en-US" altLang="ja-JP" smtClean="0"/>
              <a:pPr/>
              <a:t>4</a:t>
            </a:fld>
            <a:endParaRPr lang="en-US" altLang="ja-JP" smtClean="0"/>
          </a:p>
        </p:txBody>
      </p:sp>
      <p:sp>
        <p:nvSpPr>
          <p:cNvPr id="49155" name="Rectangle 2"/>
          <p:cNvSpPr>
            <a:spLocks noGrp="1" noRot="1" noChangeAspect="1" noChangeArrowheads="1" noTextEdit="1"/>
          </p:cNvSpPr>
          <p:nvPr>
            <p:ph type="sldImg"/>
          </p:nvPr>
        </p:nvSpPr>
        <p:spPr>
          <a:ln/>
        </p:spPr>
      </p:sp>
      <p:sp>
        <p:nvSpPr>
          <p:cNvPr id="49156" name="Rectangle 3"/>
          <p:cNvSpPr>
            <a:spLocks noGrp="1" noChangeArrowheads="1"/>
          </p:cNvSpPr>
          <p:nvPr>
            <p:ph type="body" idx="1"/>
          </p:nvPr>
        </p:nvSpPr>
        <p:spPr>
          <a:noFill/>
          <a:ln/>
        </p:spPr>
        <p:txBody>
          <a:bodyPr/>
          <a:lstStyle/>
          <a:p>
            <a:pPr eaLnBrk="1" hangingPunct="1"/>
            <a:endParaRPr lang="ja-JP" altLang="ja-JP" dirty="0"/>
          </a:p>
        </p:txBody>
      </p:sp>
    </p:spTree>
    <p:extLst>
      <p:ext uri="{BB962C8B-B14F-4D97-AF65-F5344CB8AC3E}">
        <p14:creationId xmlns:p14="http://schemas.microsoft.com/office/powerpoint/2010/main" val="76715526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7"/>
          <p:cNvSpPr>
            <a:spLocks noGrp="1" noChangeArrowheads="1"/>
          </p:cNvSpPr>
          <p:nvPr>
            <p:ph type="sldNum" sz="quarter" idx="5"/>
          </p:nvPr>
        </p:nvSpPr>
        <p:spPr>
          <a:noFill/>
        </p:spPr>
        <p:txBody>
          <a:bodyPr/>
          <a:lstStyle/>
          <a:p>
            <a:fld id="{6C3EC1DC-EAD1-420A-87E9-183996D8041F}" type="slidenum">
              <a:rPr lang="en-US" altLang="ja-JP" smtClean="0"/>
              <a:pPr/>
              <a:t>5</a:t>
            </a:fld>
            <a:endParaRPr lang="en-US" altLang="ja-JP" smtClean="0"/>
          </a:p>
        </p:txBody>
      </p:sp>
      <p:sp>
        <p:nvSpPr>
          <p:cNvPr id="52227" name="Rectangle 2"/>
          <p:cNvSpPr>
            <a:spLocks noGrp="1" noRot="1" noChangeAspect="1" noChangeArrowheads="1" noTextEdit="1"/>
          </p:cNvSpPr>
          <p:nvPr>
            <p:ph type="sldImg"/>
          </p:nvPr>
        </p:nvSpPr>
        <p:spPr>
          <a:ln/>
        </p:spPr>
      </p:sp>
      <p:sp>
        <p:nvSpPr>
          <p:cNvPr id="52228" name="Rectangle 3"/>
          <p:cNvSpPr>
            <a:spLocks noGrp="1" noChangeArrowheads="1"/>
          </p:cNvSpPr>
          <p:nvPr>
            <p:ph type="body" idx="1"/>
          </p:nvPr>
        </p:nvSpPr>
        <p:spPr>
          <a:noFill/>
          <a:ln/>
        </p:spPr>
        <p:txBody>
          <a:bodyPr/>
          <a:lstStyle/>
          <a:p>
            <a:pPr eaLnBrk="1" hangingPunct="1"/>
            <a:endParaRPr lang="ja-JP" altLang="ja-JP" dirty="0"/>
          </a:p>
        </p:txBody>
      </p:sp>
    </p:spTree>
    <p:extLst>
      <p:ext uri="{BB962C8B-B14F-4D97-AF65-F5344CB8AC3E}">
        <p14:creationId xmlns:p14="http://schemas.microsoft.com/office/powerpoint/2010/main" val="123480366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lang="ja-JP" altLang="en-US" dirty="0"/>
          </a:p>
        </p:txBody>
      </p:sp>
      <p:sp>
        <p:nvSpPr>
          <p:cNvPr id="4" name="スライド番号プレースホルダ 3"/>
          <p:cNvSpPr>
            <a:spLocks noGrp="1"/>
          </p:cNvSpPr>
          <p:nvPr>
            <p:ph type="sldNum" sz="quarter" idx="10"/>
          </p:nvPr>
        </p:nvSpPr>
        <p:spPr/>
        <p:txBody>
          <a:bodyPr/>
          <a:lstStyle/>
          <a:p>
            <a:fld id="{35B40875-A7EF-4DF8-B6A2-4882360CF502}" type="slidenum">
              <a:rPr kumimoji="1" lang="ja-JP" altLang="en-US" smtClean="0"/>
              <a:pPr/>
              <a:t>6</a:t>
            </a:fld>
            <a:endParaRPr kumimoji="1" lang="ja-JP" altLang="en-US"/>
          </a:p>
        </p:txBody>
      </p:sp>
    </p:spTree>
    <p:extLst>
      <p:ext uri="{BB962C8B-B14F-4D97-AF65-F5344CB8AC3E}">
        <p14:creationId xmlns:p14="http://schemas.microsoft.com/office/powerpoint/2010/main" val="84854180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7"/>
          <p:cNvSpPr>
            <a:spLocks noGrp="1" noChangeArrowheads="1"/>
          </p:cNvSpPr>
          <p:nvPr>
            <p:ph type="sldNum" sz="quarter" idx="5"/>
          </p:nvPr>
        </p:nvSpPr>
        <p:spPr>
          <a:noFill/>
        </p:spPr>
        <p:txBody>
          <a:bodyPr/>
          <a:lstStyle/>
          <a:p>
            <a:fld id="{6C3EC1DC-EAD1-420A-87E9-183996D8041F}" type="slidenum">
              <a:rPr lang="en-US" altLang="ja-JP" smtClean="0"/>
              <a:pPr/>
              <a:t>7</a:t>
            </a:fld>
            <a:endParaRPr lang="en-US" altLang="ja-JP" smtClean="0"/>
          </a:p>
        </p:txBody>
      </p:sp>
      <p:sp>
        <p:nvSpPr>
          <p:cNvPr id="52227" name="Rectangle 2"/>
          <p:cNvSpPr>
            <a:spLocks noGrp="1" noRot="1" noChangeAspect="1" noChangeArrowheads="1" noTextEdit="1"/>
          </p:cNvSpPr>
          <p:nvPr>
            <p:ph type="sldImg"/>
          </p:nvPr>
        </p:nvSpPr>
        <p:spPr>
          <a:ln/>
        </p:spPr>
      </p:sp>
      <p:sp>
        <p:nvSpPr>
          <p:cNvPr id="52228" name="Rectangle 3"/>
          <p:cNvSpPr>
            <a:spLocks noGrp="1" noChangeArrowheads="1"/>
          </p:cNvSpPr>
          <p:nvPr>
            <p:ph type="body" idx="1"/>
          </p:nvPr>
        </p:nvSpPr>
        <p:spPr>
          <a:noFill/>
          <a:ln/>
        </p:spPr>
        <p:txBody>
          <a:bodyPr/>
          <a:lstStyle/>
          <a:p>
            <a:pPr eaLnBrk="1" hangingPunct="1"/>
            <a:endParaRPr lang="ja-JP" altLang="ja-JP" dirty="0"/>
          </a:p>
        </p:txBody>
      </p:sp>
    </p:spTree>
    <p:extLst>
      <p:ext uri="{BB962C8B-B14F-4D97-AF65-F5344CB8AC3E}">
        <p14:creationId xmlns:p14="http://schemas.microsoft.com/office/powerpoint/2010/main" val="120890558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9" name="Rectangle 2"/>
          <p:cNvSpPr>
            <a:spLocks noGrp="1" noRot="1" noChangeAspect="1" noChangeArrowheads="1" noTextEdit="1"/>
          </p:cNvSpPr>
          <p:nvPr>
            <p:ph type="sldImg"/>
          </p:nvPr>
        </p:nvSpPr>
        <p:spPr>
          <a:ln/>
        </p:spPr>
      </p:sp>
      <p:sp>
        <p:nvSpPr>
          <p:cNvPr id="70660" name="Rectangle 3"/>
          <p:cNvSpPr>
            <a:spLocks noGrp="1" noChangeArrowheads="1"/>
          </p:cNvSpPr>
          <p:nvPr>
            <p:ph type="body" idx="1"/>
          </p:nvPr>
        </p:nvSpPr>
        <p:spPr>
          <a:noFill/>
          <a:ln/>
        </p:spPr>
        <p:txBody>
          <a:bodyPr/>
          <a:lstStyle/>
          <a:p>
            <a:pPr eaLnBrk="1" hangingPunct="1"/>
            <a:endParaRPr lang="ja-JP" altLang="ja-JP" dirty="0"/>
          </a:p>
        </p:txBody>
      </p:sp>
    </p:spTree>
    <p:extLst>
      <p:ext uri="{BB962C8B-B14F-4D97-AF65-F5344CB8AC3E}">
        <p14:creationId xmlns:p14="http://schemas.microsoft.com/office/powerpoint/2010/main" val="271630788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7"/>
          <p:cNvSpPr>
            <a:spLocks noGrp="1" noChangeArrowheads="1"/>
          </p:cNvSpPr>
          <p:nvPr>
            <p:ph type="sldNum" sz="quarter" idx="5"/>
          </p:nvPr>
        </p:nvSpPr>
        <p:spPr>
          <a:noFill/>
        </p:spPr>
        <p:txBody>
          <a:bodyPr/>
          <a:lstStyle/>
          <a:p>
            <a:fld id="{6C3EC1DC-EAD1-420A-87E9-183996D8041F}" type="slidenum">
              <a:rPr lang="en-US" altLang="ja-JP" smtClean="0"/>
              <a:pPr/>
              <a:t>9</a:t>
            </a:fld>
            <a:endParaRPr lang="en-US" altLang="ja-JP" smtClean="0"/>
          </a:p>
        </p:txBody>
      </p:sp>
      <p:sp>
        <p:nvSpPr>
          <p:cNvPr id="52227" name="Rectangle 2"/>
          <p:cNvSpPr>
            <a:spLocks noGrp="1" noRot="1" noChangeAspect="1" noChangeArrowheads="1" noTextEdit="1"/>
          </p:cNvSpPr>
          <p:nvPr>
            <p:ph type="sldImg"/>
          </p:nvPr>
        </p:nvSpPr>
        <p:spPr>
          <a:ln/>
        </p:spPr>
      </p:sp>
      <p:sp>
        <p:nvSpPr>
          <p:cNvPr id="52228" name="Rectangle 3"/>
          <p:cNvSpPr>
            <a:spLocks noGrp="1" noChangeArrowheads="1"/>
          </p:cNvSpPr>
          <p:nvPr>
            <p:ph type="body" idx="1"/>
          </p:nvPr>
        </p:nvSpPr>
        <p:spPr>
          <a:noFill/>
          <a:ln/>
        </p:spPr>
        <p:txBody>
          <a:bodyPr/>
          <a:lstStyle/>
          <a:p>
            <a:pPr eaLnBrk="1" hangingPunct="1"/>
            <a:endParaRPr lang="ja-JP" altLang="ja-JP" dirty="0"/>
          </a:p>
        </p:txBody>
      </p:sp>
    </p:spTree>
    <p:extLst>
      <p:ext uri="{BB962C8B-B14F-4D97-AF65-F5344CB8AC3E}">
        <p14:creationId xmlns:p14="http://schemas.microsoft.com/office/powerpoint/2010/main" val="255629286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sp>
        <p:nvSpPr>
          <p:cNvPr id="4" name="AutoShape 7"/>
          <p:cNvSpPr>
            <a:spLocks noChangeArrowheads="1"/>
          </p:cNvSpPr>
          <p:nvPr/>
        </p:nvSpPr>
        <p:spPr bwMode="auto">
          <a:xfrm>
            <a:off x="685800" y="2393950"/>
            <a:ext cx="7772400" cy="109538"/>
          </a:xfrm>
          <a:custGeom>
            <a:avLst/>
            <a:gdLst>
              <a:gd name="G0" fmla="+- 618 0 0"/>
            </a:gdLst>
            <a:ahLst/>
            <a:cxnLst>
              <a:cxn ang="0">
                <a:pos x="0" y="0"/>
              </a:cxn>
              <a:cxn ang="0">
                <a:pos x="618" y="0"/>
              </a:cxn>
              <a:cxn ang="0">
                <a:pos x="618" y="1000"/>
              </a:cxn>
              <a:cxn ang="0">
                <a:pos x="0" y="1000"/>
              </a:cxn>
              <a:cxn ang="0">
                <a:pos x="0" y="0"/>
              </a:cxn>
              <a:cxn ang="0">
                <a:pos x="1000" y="0"/>
              </a:cxn>
            </a:cxnLst>
            <a:rect l="0" t="0" r="r" b="b"/>
            <a:pathLst>
              <a:path w="1000" h="1000" stroke="0">
                <a:moveTo>
                  <a:pt x="0" y="0"/>
                </a:moveTo>
                <a:lnTo>
                  <a:pt x="618" y="0"/>
                </a:lnTo>
                <a:lnTo>
                  <a:pt x="618" y="1000"/>
                </a:lnTo>
                <a:lnTo>
                  <a:pt x="0" y="1000"/>
                </a:lnTo>
                <a:close/>
              </a:path>
              <a:path w="1000" h="1000">
                <a:moveTo>
                  <a:pt x="0" y="0"/>
                </a:moveTo>
                <a:lnTo>
                  <a:pt x="1000" y="0"/>
                </a:lnTo>
              </a:path>
            </a:pathLst>
          </a:custGeom>
          <a:solidFill>
            <a:srgbClr val="3366FF"/>
          </a:solidFill>
          <a:ln w="9525">
            <a:solidFill>
              <a:srgbClr val="3366FF"/>
            </a:solidFill>
            <a:round/>
            <a:headEnd/>
            <a:tailEnd/>
          </a:ln>
        </p:spPr>
        <p:txBody>
          <a:bodyPr/>
          <a:lstStyle/>
          <a:p>
            <a:pPr>
              <a:defRPr/>
            </a:pPr>
            <a:endParaRPr kumimoji="0" lang="ja-JP" altLang="ja-JP" sz="2400">
              <a:latin typeface="Times New Roman" pitchFamily="18" charset="0"/>
            </a:endParaRPr>
          </a:p>
        </p:txBody>
      </p:sp>
      <p:sp>
        <p:nvSpPr>
          <p:cNvPr id="8194" name="Rectangle 2"/>
          <p:cNvSpPr>
            <a:spLocks noGrp="1" noChangeArrowheads="1"/>
          </p:cNvSpPr>
          <p:nvPr>
            <p:ph type="ctrTitle"/>
          </p:nvPr>
        </p:nvSpPr>
        <p:spPr>
          <a:xfrm>
            <a:off x="685800" y="990600"/>
            <a:ext cx="7772400" cy="1371600"/>
          </a:xfrm>
        </p:spPr>
        <p:txBody>
          <a:bodyPr/>
          <a:lstStyle>
            <a:lvl1pPr>
              <a:defRPr sz="4000"/>
            </a:lvl1pPr>
          </a:lstStyle>
          <a:p>
            <a:r>
              <a:rPr lang="ja-JP" altLang="en-US"/>
              <a:t>マスタ タイトルの書式設定</a:t>
            </a:r>
          </a:p>
        </p:txBody>
      </p:sp>
      <p:sp>
        <p:nvSpPr>
          <p:cNvPr id="8195" name="Rectangle 3"/>
          <p:cNvSpPr>
            <a:spLocks noGrp="1" noChangeArrowheads="1"/>
          </p:cNvSpPr>
          <p:nvPr>
            <p:ph type="subTitle" idx="1"/>
          </p:nvPr>
        </p:nvSpPr>
        <p:spPr>
          <a:xfrm>
            <a:off x="1447800" y="3429000"/>
            <a:ext cx="7010400" cy="1600200"/>
          </a:xfrm>
        </p:spPr>
        <p:txBody>
          <a:bodyPr/>
          <a:lstStyle>
            <a:lvl1pPr marL="0" indent="0">
              <a:buFont typeface="Wingdings" pitchFamily="2" charset="2"/>
              <a:buNone/>
              <a:defRPr sz="2800"/>
            </a:lvl1pPr>
          </a:lstStyle>
          <a:p>
            <a:r>
              <a:rPr lang="ja-JP" altLang="en-US"/>
              <a:t>マスタ サブタイトルの書式設定</a:t>
            </a:r>
          </a:p>
        </p:txBody>
      </p:sp>
      <p:sp>
        <p:nvSpPr>
          <p:cNvPr id="5" name="Rectangle 4"/>
          <p:cNvSpPr>
            <a:spLocks noGrp="1" noChangeArrowheads="1"/>
          </p:cNvSpPr>
          <p:nvPr>
            <p:ph type="dt" sz="half" idx="10"/>
          </p:nvPr>
        </p:nvSpPr>
        <p:spPr>
          <a:xfrm>
            <a:off x="685800" y="6248400"/>
            <a:ext cx="1905000" cy="457200"/>
          </a:xfrm>
        </p:spPr>
        <p:txBody>
          <a:bodyPr/>
          <a:lstStyle>
            <a:lvl1pPr>
              <a:defRPr/>
            </a:lvl1pPr>
          </a:lstStyle>
          <a:p>
            <a:pPr>
              <a:defRPr/>
            </a:pPr>
            <a:endParaRPr lang="en-US" altLang="ja-JP"/>
          </a:p>
        </p:txBody>
      </p:sp>
      <p:sp>
        <p:nvSpPr>
          <p:cNvPr id="6" name="Rectangle 5"/>
          <p:cNvSpPr>
            <a:spLocks noGrp="1" noChangeArrowheads="1"/>
          </p:cNvSpPr>
          <p:nvPr>
            <p:ph type="ftr" sz="quarter" idx="11"/>
          </p:nvPr>
        </p:nvSpPr>
        <p:spPr>
          <a:xfrm>
            <a:off x="3124200" y="6248400"/>
            <a:ext cx="2895600" cy="457200"/>
          </a:xfrm>
        </p:spPr>
        <p:txBody>
          <a:bodyPr/>
          <a:lstStyle>
            <a:lvl1pPr>
              <a:defRPr/>
            </a:lvl1pPr>
          </a:lstStyle>
          <a:p>
            <a:pPr>
              <a:defRPr/>
            </a:pPr>
            <a:endParaRPr lang="en-US" altLang="ja-JP"/>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Rectangle 6"/>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7"/>
          <p:cNvSpPr>
            <a:spLocks noGrp="1" noChangeArrowheads="1"/>
          </p:cNvSpPr>
          <p:nvPr>
            <p:ph type="ftr" sz="quarter" idx="11"/>
          </p:nvPr>
        </p:nvSpPr>
        <p:spPr>
          <a:ln/>
        </p:spPr>
        <p:txBody>
          <a:bodyPr/>
          <a:lstStyle>
            <a:lvl1pPr>
              <a:defRPr/>
            </a:lvl1pPr>
          </a:lstStyle>
          <a:p>
            <a:pPr>
              <a:defRPr/>
            </a:pPr>
            <a:endParaRPr lang="ja-JP" altLang="en-US" sz="800"/>
          </a:p>
        </p:txBody>
      </p:sp>
      <p:sp>
        <p:nvSpPr>
          <p:cNvPr id="6" name="Rectangle 8"/>
          <p:cNvSpPr>
            <a:spLocks noGrp="1" noChangeArrowheads="1"/>
          </p:cNvSpPr>
          <p:nvPr>
            <p:ph type="sldNum" sz="quarter" idx="12"/>
          </p:nvPr>
        </p:nvSpPr>
        <p:spPr>
          <a:ln/>
        </p:spPr>
        <p:txBody>
          <a:bodyPr/>
          <a:lstStyle>
            <a:lvl1pPr>
              <a:defRPr/>
            </a:lvl1pPr>
          </a:lstStyle>
          <a:p>
            <a:pPr>
              <a:defRPr/>
            </a:pPr>
            <a:fld id="{C8CD169E-BF04-4A18-84BC-74C03A74BA9B}" type="slidenum">
              <a:rPr lang="en-US" altLang="ja-JP"/>
              <a:pPr>
                <a:defRPr/>
              </a:pPr>
              <a:t>‹#›</a:t>
            </a:fld>
            <a:endParaRPr lang="en-US" altLang="ja-JP"/>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573838" y="304800"/>
            <a:ext cx="2001837" cy="5715000"/>
          </a:xfrm>
        </p:spPr>
        <p:txBody>
          <a:bodyPr vert="eaVert"/>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a:xfrm>
            <a:off x="566738" y="304800"/>
            <a:ext cx="5854700" cy="5715000"/>
          </a:xfrm>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Rectangle 6"/>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7"/>
          <p:cNvSpPr>
            <a:spLocks noGrp="1" noChangeArrowheads="1"/>
          </p:cNvSpPr>
          <p:nvPr>
            <p:ph type="ftr" sz="quarter" idx="11"/>
          </p:nvPr>
        </p:nvSpPr>
        <p:spPr>
          <a:ln/>
        </p:spPr>
        <p:txBody>
          <a:bodyPr/>
          <a:lstStyle>
            <a:lvl1pPr>
              <a:defRPr/>
            </a:lvl1pPr>
          </a:lstStyle>
          <a:p>
            <a:pPr>
              <a:defRPr/>
            </a:pPr>
            <a:endParaRPr lang="ja-JP" altLang="en-US" sz="800"/>
          </a:p>
        </p:txBody>
      </p:sp>
      <p:sp>
        <p:nvSpPr>
          <p:cNvPr id="6" name="Rectangle 8"/>
          <p:cNvSpPr>
            <a:spLocks noGrp="1" noChangeArrowheads="1"/>
          </p:cNvSpPr>
          <p:nvPr>
            <p:ph type="sldNum" sz="quarter" idx="12"/>
          </p:nvPr>
        </p:nvSpPr>
        <p:spPr>
          <a:ln/>
        </p:spPr>
        <p:txBody>
          <a:bodyPr/>
          <a:lstStyle>
            <a:lvl1pPr>
              <a:defRPr/>
            </a:lvl1pPr>
          </a:lstStyle>
          <a:p>
            <a:pPr>
              <a:defRPr/>
            </a:pPr>
            <a:fld id="{13356272-F9CB-41F7-AA80-58BAEC2B2882}" type="slidenum">
              <a:rPr lang="en-US" altLang="ja-JP"/>
              <a:pPr>
                <a:defRPr/>
              </a:pPr>
              <a:t>‹#›</a:t>
            </a:fld>
            <a:endParaRPr lang="en-US" altLang="ja-JP"/>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タイトル、テキスト、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574675" y="304800"/>
            <a:ext cx="8001000" cy="747713"/>
          </a:xfrm>
        </p:spPr>
        <p:txBody>
          <a:bodyPr/>
          <a:lstStyle/>
          <a:p>
            <a:r>
              <a:rPr lang="ja-JP" altLang="en-US" smtClean="0"/>
              <a:t>マスタ タイトルの書式設定</a:t>
            </a:r>
            <a:endParaRPr lang="ja-JP" altLang="en-US"/>
          </a:p>
        </p:txBody>
      </p:sp>
      <p:sp>
        <p:nvSpPr>
          <p:cNvPr id="3" name="テキスト プレースホルダ 2"/>
          <p:cNvSpPr>
            <a:spLocks noGrp="1"/>
          </p:cNvSpPr>
          <p:nvPr>
            <p:ph type="body" sz="half" idx="1"/>
          </p:nvPr>
        </p:nvSpPr>
        <p:spPr>
          <a:xfrm>
            <a:off x="566738" y="1341438"/>
            <a:ext cx="3924300" cy="4678362"/>
          </a:xfrm>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4643438" y="1341438"/>
            <a:ext cx="3924300" cy="4678362"/>
          </a:xfrm>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Rectangle 6"/>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7"/>
          <p:cNvSpPr>
            <a:spLocks noGrp="1" noChangeArrowheads="1"/>
          </p:cNvSpPr>
          <p:nvPr>
            <p:ph type="ftr" sz="quarter" idx="11"/>
          </p:nvPr>
        </p:nvSpPr>
        <p:spPr>
          <a:ln/>
        </p:spPr>
        <p:txBody>
          <a:bodyPr/>
          <a:lstStyle>
            <a:lvl1pPr>
              <a:defRPr/>
            </a:lvl1pPr>
          </a:lstStyle>
          <a:p>
            <a:pPr>
              <a:defRPr/>
            </a:pPr>
            <a:endParaRPr lang="ja-JP" altLang="en-US" sz="800"/>
          </a:p>
        </p:txBody>
      </p:sp>
      <p:sp>
        <p:nvSpPr>
          <p:cNvPr id="7" name="Rectangle 8"/>
          <p:cNvSpPr>
            <a:spLocks noGrp="1" noChangeArrowheads="1"/>
          </p:cNvSpPr>
          <p:nvPr>
            <p:ph type="sldNum" sz="quarter" idx="12"/>
          </p:nvPr>
        </p:nvSpPr>
        <p:spPr>
          <a:ln/>
        </p:spPr>
        <p:txBody>
          <a:bodyPr/>
          <a:lstStyle>
            <a:lvl1pPr>
              <a:defRPr/>
            </a:lvl1pPr>
          </a:lstStyle>
          <a:p>
            <a:pPr>
              <a:defRPr/>
            </a:pPr>
            <a:fld id="{8FAD257F-5D8A-44E1-A44F-AD15D2C9D679}" type="slidenum">
              <a:rPr lang="en-US" altLang="ja-JP"/>
              <a:pPr>
                <a:defRPr/>
              </a:pPr>
              <a:t>‹#›</a:t>
            </a:fld>
            <a:endParaRPr lang="en-US" altLang="ja-JP"/>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TwoObj" preserve="1">
  <p:cSld name="タイトル、テキスト、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574675" y="304800"/>
            <a:ext cx="8001000" cy="747713"/>
          </a:xfrm>
        </p:spPr>
        <p:txBody>
          <a:bodyPr/>
          <a:lstStyle/>
          <a:p>
            <a:r>
              <a:rPr lang="ja-JP" altLang="en-US" smtClean="0"/>
              <a:t>マスタ タイトルの書式設定</a:t>
            </a:r>
            <a:endParaRPr lang="ja-JP" altLang="en-US"/>
          </a:p>
        </p:txBody>
      </p:sp>
      <p:sp>
        <p:nvSpPr>
          <p:cNvPr id="3" name="テキスト プレースホルダ 2"/>
          <p:cNvSpPr>
            <a:spLocks noGrp="1"/>
          </p:cNvSpPr>
          <p:nvPr>
            <p:ph type="body" sz="half" idx="1"/>
          </p:nvPr>
        </p:nvSpPr>
        <p:spPr>
          <a:xfrm>
            <a:off x="566738" y="1341438"/>
            <a:ext cx="3924300" cy="4678362"/>
          </a:xfrm>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quarter" idx="2"/>
          </p:nvPr>
        </p:nvSpPr>
        <p:spPr>
          <a:xfrm>
            <a:off x="4643438" y="1341438"/>
            <a:ext cx="3924300" cy="2262187"/>
          </a:xfrm>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コンテンツ プレースホルダ 4"/>
          <p:cNvSpPr>
            <a:spLocks noGrp="1"/>
          </p:cNvSpPr>
          <p:nvPr>
            <p:ph sz="quarter" idx="3"/>
          </p:nvPr>
        </p:nvSpPr>
        <p:spPr>
          <a:xfrm>
            <a:off x="4643438" y="3756025"/>
            <a:ext cx="3924300" cy="2263775"/>
          </a:xfrm>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6" name="Rectangle 6"/>
          <p:cNvSpPr>
            <a:spLocks noGrp="1" noChangeArrowheads="1"/>
          </p:cNvSpPr>
          <p:nvPr>
            <p:ph type="dt" sz="half" idx="10"/>
          </p:nvPr>
        </p:nvSpPr>
        <p:spPr>
          <a:ln/>
        </p:spPr>
        <p:txBody>
          <a:bodyPr/>
          <a:lstStyle>
            <a:lvl1pPr>
              <a:defRPr/>
            </a:lvl1pPr>
          </a:lstStyle>
          <a:p>
            <a:pPr>
              <a:defRPr/>
            </a:pPr>
            <a:endParaRPr lang="en-US" altLang="ja-JP"/>
          </a:p>
        </p:txBody>
      </p:sp>
      <p:sp>
        <p:nvSpPr>
          <p:cNvPr id="7" name="Rectangle 7"/>
          <p:cNvSpPr>
            <a:spLocks noGrp="1" noChangeArrowheads="1"/>
          </p:cNvSpPr>
          <p:nvPr>
            <p:ph type="ftr" sz="quarter" idx="11"/>
          </p:nvPr>
        </p:nvSpPr>
        <p:spPr>
          <a:ln/>
        </p:spPr>
        <p:txBody>
          <a:bodyPr/>
          <a:lstStyle>
            <a:lvl1pPr>
              <a:defRPr/>
            </a:lvl1pPr>
          </a:lstStyle>
          <a:p>
            <a:pPr>
              <a:defRPr/>
            </a:pPr>
            <a:endParaRPr lang="ja-JP" altLang="en-US" sz="800"/>
          </a:p>
        </p:txBody>
      </p:sp>
      <p:sp>
        <p:nvSpPr>
          <p:cNvPr id="8" name="Rectangle 8"/>
          <p:cNvSpPr>
            <a:spLocks noGrp="1" noChangeArrowheads="1"/>
          </p:cNvSpPr>
          <p:nvPr>
            <p:ph type="sldNum" sz="quarter" idx="12"/>
          </p:nvPr>
        </p:nvSpPr>
        <p:spPr>
          <a:ln/>
        </p:spPr>
        <p:txBody>
          <a:bodyPr/>
          <a:lstStyle>
            <a:lvl1pPr>
              <a:defRPr/>
            </a:lvl1pPr>
          </a:lstStyle>
          <a:p>
            <a:pPr>
              <a:defRPr/>
            </a:pPr>
            <a:fld id="{D8ED6393-4338-464E-B10B-66E9203BBB27}" type="slidenum">
              <a:rPr lang="en-US" altLang="ja-JP"/>
              <a:pPr>
                <a:defRPr/>
              </a:pPr>
              <a:t>‹#›</a:t>
            </a:fld>
            <a:endParaRPr lang="en-US" altLang="ja-JP"/>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sp>
        <p:nvSpPr>
          <p:cNvPr id="4" name="AutoShape 7"/>
          <p:cNvSpPr>
            <a:spLocks noChangeArrowheads="1"/>
          </p:cNvSpPr>
          <p:nvPr/>
        </p:nvSpPr>
        <p:spPr bwMode="auto">
          <a:xfrm>
            <a:off x="685800" y="2393950"/>
            <a:ext cx="7772400" cy="109538"/>
          </a:xfrm>
          <a:custGeom>
            <a:avLst/>
            <a:gdLst>
              <a:gd name="G0" fmla="+- 618 0 0"/>
            </a:gdLst>
            <a:ahLst/>
            <a:cxnLst>
              <a:cxn ang="0">
                <a:pos x="0" y="0"/>
              </a:cxn>
              <a:cxn ang="0">
                <a:pos x="618" y="0"/>
              </a:cxn>
              <a:cxn ang="0">
                <a:pos x="618" y="1000"/>
              </a:cxn>
              <a:cxn ang="0">
                <a:pos x="0" y="1000"/>
              </a:cxn>
              <a:cxn ang="0">
                <a:pos x="0" y="0"/>
              </a:cxn>
              <a:cxn ang="0">
                <a:pos x="1000" y="0"/>
              </a:cxn>
            </a:cxnLst>
            <a:rect l="0" t="0" r="r" b="b"/>
            <a:pathLst>
              <a:path w="1000" h="1000" stroke="0">
                <a:moveTo>
                  <a:pt x="0" y="0"/>
                </a:moveTo>
                <a:lnTo>
                  <a:pt x="618" y="0"/>
                </a:lnTo>
                <a:lnTo>
                  <a:pt x="618" y="1000"/>
                </a:lnTo>
                <a:lnTo>
                  <a:pt x="0" y="1000"/>
                </a:lnTo>
                <a:close/>
              </a:path>
              <a:path w="1000" h="1000">
                <a:moveTo>
                  <a:pt x="0" y="0"/>
                </a:moveTo>
                <a:lnTo>
                  <a:pt x="1000" y="0"/>
                </a:lnTo>
              </a:path>
            </a:pathLst>
          </a:custGeom>
          <a:solidFill>
            <a:srgbClr val="3366FF"/>
          </a:solidFill>
          <a:ln w="9525">
            <a:solidFill>
              <a:srgbClr val="3366FF"/>
            </a:solidFill>
            <a:round/>
            <a:headEnd/>
            <a:tailEnd/>
          </a:ln>
        </p:spPr>
        <p:txBody>
          <a:bodyPr/>
          <a:lstStyle/>
          <a:p>
            <a:pPr>
              <a:defRPr/>
            </a:pPr>
            <a:endParaRPr kumimoji="0" lang="ja-JP" altLang="ja-JP" sz="2400">
              <a:solidFill>
                <a:srgbClr val="000000"/>
              </a:solidFill>
              <a:latin typeface="Times New Roman" pitchFamily="18" charset="0"/>
            </a:endParaRPr>
          </a:p>
        </p:txBody>
      </p:sp>
      <p:sp>
        <p:nvSpPr>
          <p:cNvPr id="8194" name="Rectangle 2"/>
          <p:cNvSpPr>
            <a:spLocks noGrp="1" noChangeArrowheads="1"/>
          </p:cNvSpPr>
          <p:nvPr>
            <p:ph type="ctrTitle"/>
          </p:nvPr>
        </p:nvSpPr>
        <p:spPr>
          <a:xfrm>
            <a:off x="685800" y="990600"/>
            <a:ext cx="7772400" cy="1371600"/>
          </a:xfrm>
        </p:spPr>
        <p:txBody>
          <a:bodyPr/>
          <a:lstStyle>
            <a:lvl1pPr>
              <a:defRPr sz="4000"/>
            </a:lvl1pPr>
          </a:lstStyle>
          <a:p>
            <a:r>
              <a:rPr lang="ja-JP" altLang="en-US"/>
              <a:t>マスタ タイトルの書式設定</a:t>
            </a:r>
          </a:p>
        </p:txBody>
      </p:sp>
      <p:sp>
        <p:nvSpPr>
          <p:cNvPr id="8195" name="Rectangle 3"/>
          <p:cNvSpPr>
            <a:spLocks noGrp="1" noChangeArrowheads="1"/>
          </p:cNvSpPr>
          <p:nvPr>
            <p:ph type="subTitle" idx="1"/>
          </p:nvPr>
        </p:nvSpPr>
        <p:spPr>
          <a:xfrm>
            <a:off x="1447800" y="3429000"/>
            <a:ext cx="7010400" cy="1600200"/>
          </a:xfrm>
        </p:spPr>
        <p:txBody>
          <a:bodyPr/>
          <a:lstStyle>
            <a:lvl1pPr marL="0" indent="0">
              <a:buFont typeface="Wingdings" pitchFamily="2" charset="2"/>
              <a:buNone/>
              <a:defRPr sz="2800"/>
            </a:lvl1pPr>
          </a:lstStyle>
          <a:p>
            <a:r>
              <a:rPr lang="ja-JP" altLang="en-US"/>
              <a:t>マスタ サブタイトルの書式設定</a:t>
            </a:r>
          </a:p>
        </p:txBody>
      </p:sp>
      <p:sp>
        <p:nvSpPr>
          <p:cNvPr id="5" name="Rectangle 4"/>
          <p:cNvSpPr>
            <a:spLocks noGrp="1" noChangeArrowheads="1"/>
          </p:cNvSpPr>
          <p:nvPr>
            <p:ph type="dt" sz="half" idx="10"/>
          </p:nvPr>
        </p:nvSpPr>
        <p:spPr>
          <a:xfrm>
            <a:off x="685800" y="6248400"/>
            <a:ext cx="1905000" cy="457200"/>
          </a:xfrm>
        </p:spPr>
        <p:txBody>
          <a:bodyPr/>
          <a:lstStyle>
            <a:lvl1pPr>
              <a:defRPr/>
            </a:lvl1pPr>
          </a:lstStyle>
          <a:p>
            <a:pPr>
              <a:defRPr/>
            </a:pPr>
            <a:endParaRPr lang="en-US" altLang="ja-JP">
              <a:solidFill>
                <a:srgbClr val="000000"/>
              </a:solidFill>
            </a:endParaRPr>
          </a:p>
        </p:txBody>
      </p:sp>
      <p:sp>
        <p:nvSpPr>
          <p:cNvPr id="6" name="Rectangle 5"/>
          <p:cNvSpPr>
            <a:spLocks noGrp="1" noChangeArrowheads="1"/>
          </p:cNvSpPr>
          <p:nvPr>
            <p:ph type="ftr" sz="quarter" idx="11"/>
          </p:nvPr>
        </p:nvSpPr>
        <p:spPr>
          <a:xfrm>
            <a:off x="3124200" y="6248400"/>
            <a:ext cx="2895600" cy="457200"/>
          </a:xfrm>
        </p:spPr>
        <p:txBody>
          <a:bodyPr/>
          <a:lstStyle>
            <a:lvl1pPr>
              <a:defRPr smtClean="0"/>
            </a:lvl1pPr>
          </a:lstStyle>
          <a:p>
            <a:pPr>
              <a:defRPr/>
            </a:pPr>
            <a:r>
              <a:rPr lang="zh-TW" altLang="en-US">
                <a:solidFill>
                  <a:srgbClr val="000000"/>
                </a:solidFill>
              </a:rPr>
              <a:t>厚生労働省 老健局 老人保健課</a:t>
            </a:r>
            <a:endParaRPr lang="en-US" altLang="ja-JP">
              <a:solidFill>
                <a:srgbClr val="000000"/>
              </a:solidFill>
            </a:endParaRPr>
          </a:p>
        </p:txBody>
      </p:sp>
      <p:sp>
        <p:nvSpPr>
          <p:cNvPr id="7" name="Rectangle 6"/>
          <p:cNvSpPr>
            <a:spLocks noGrp="1" noChangeArrowheads="1"/>
          </p:cNvSpPr>
          <p:nvPr>
            <p:ph type="sldNum" sz="quarter" idx="12"/>
          </p:nvPr>
        </p:nvSpPr>
        <p:spPr>
          <a:xfrm>
            <a:off x="6553200" y="6248400"/>
            <a:ext cx="1905000" cy="457200"/>
          </a:xfrm>
          <a:prstGeom prst="rect">
            <a:avLst/>
          </a:prstGeom>
        </p:spPr>
        <p:txBody>
          <a:bodyPr/>
          <a:lstStyle>
            <a:lvl1pPr>
              <a:defRPr/>
            </a:lvl1pPr>
          </a:lstStyle>
          <a:p>
            <a:pPr>
              <a:defRPr/>
            </a:pPr>
            <a:fld id="{5FD63154-E0C2-45D4-BB98-C5BCFFD1029E}" type="slidenum">
              <a:rPr lang="en-US" altLang="ja-JP">
                <a:solidFill>
                  <a:srgbClr val="000000"/>
                </a:solidFill>
                <a:ea typeface="ＭＳ Ｐゴシック" charset="-128"/>
              </a:rPr>
              <a:pPr>
                <a:defRPr/>
              </a:pPr>
              <a:t>‹#›</a:t>
            </a:fld>
            <a:endParaRPr lang="en-US" altLang="ja-JP">
              <a:solidFill>
                <a:srgbClr val="000000"/>
              </a:solidFill>
              <a:ea typeface="ＭＳ Ｐゴシック" charset="-128"/>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Rectangle 6"/>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5" name="Rectangle 7"/>
          <p:cNvSpPr>
            <a:spLocks noGrp="1" noChangeArrowheads="1"/>
          </p:cNvSpPr>
          <p:nvPr>
            <p:ph type="ftr" sz="quarter" idx="11"/>
          </p:nvPr>
        </p:nvSpPr>
        <p:spPr>
          <a:ln/>
        </p:spPr>
        <p:txBody>
          <a:bodyPr/>
          <a:lstStyle>
            <a:lvl1pPr>
              <a:defRPr/>
            </a:lvl1pPr>
          </a:lstStyle>
          <a:p>
            <a:pPr>
              <a:defRPr/>
            </a:pPr>
            <a:r>
              <a:rPr lang="ja-JP" altLang="en-US">
                <a:solidFill>
                  <a:srgbClr val="000000"/>
                </a:solidFill>
              </a:rPr>
              <a:t>厚生労働省</a:t>
            </a:r>
            <a:br>
              <a:rPr lang="ja-JP" altLang="en-US">
                <a:solidFill>
                  <a:srgbClr val="000000"/>
                </a:solidFill>
              </a:rPr>
            </a:br>
            <a:r>
              <a:rPr lang="ja-JP" altLang="en-US" sz="800">
                <a:solidFill>
                  <a:srgbClr val="000000"/>
                </a:solidFill>
              </a:rPr>
              <a:t>老健局 老人保健課</a:t>
            </a:r>
          </a:p>
        </p:txBody>
      </p:sp>
      <p:sp>
        <p:nvSpPr>
          <p:cNvPr id="6" name="Rectangle 8"/>
          <p:cNvSpPr>
            <a:spLocks noGrp="1" noChangeArrowheads="1"/>
          </p:cNvSpPr>
          <p:nvPr>
            <p:ph type="sldNum" sz="quarter" idx="12"/>
          </p:nvPr>
        </p:nvSpPr>
        <p:spPr>
          <a:xfrm>
            <a:off x="7235825" y="6597650"/>
            <a:ext cx="1908175" cy="260350"/>
          </a:xfrm>
          <a:prstGeom prst="rect">
            <a:avLst/>
          </a:prstGeom>
          <a:ln/>
        </p:spPr>
        <p:txBody>
          <a:bodyPr/>
          <a:lstStyle>
            <a:lvl1pPr algn="r">
              <a:defRPr sz="1050"/>
            </a:lvl1pPr>
          </a:lstStyle>
          <a:p>
            <a:pPr>
              <a:defRPr/>
            </a:pPr>
            <a:fld id="{2FE8CD3E-86AA-4423-A62C-CFF429732B92}" type="slidenum">
              <a:rPr lang="en-US" altLang="ja-JP" smtClean="0">
                <a:solidFill>
                  <a:srgbClr val="000000"/>
                </a:solidFill>
                <a:ea typeface="ＭＳ Ｐゴシック" charset="-128"/>
              </a:rPr>
              <a:pPr>
                <a:defRPr/>
              </a:pPr>
              <a:t>‹#›</a:t>
            </a:fld>
            <a:endParaRPr lang="en-US" altLang="ja-JP">
              <a:solidFill>
                <a:srgbClr val="000000"/>
              </a:solidFill>
              <a:ea typeface="ＭＳ Ｐゴシック" charset="-128"/>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smtClean="0"/>
              <a:t>マスタ テキストの書式設定</a:t>
            </a:r>
          </a:p>
        </p:txBody>
      </p:sp>
      <p:sp>
        <p:nvSpPr>
          <p:cNvPr id="4" name="Rectangle 6"/>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5" name="Rectangle 7"/>
          <p:cNvSpPr>
            <a:spLocks noGrp="1" noChangeArrowheads="1"/>
          </p:cNvSpPr>
          <p:nvPr>
            <p:ph type="ftr" sz="quarter" idx="11"/>
          </p:nvPr>
        </p:nvSpPr>
        <p:spPr>
          <a:ln/>
        </p:spPr>
        <p:txBody>
          <a:bodyPr/>
          <a:lstStyle>
            <a:lvl1pPr>
              <a:defRPr/>
            </a:lvl1pPr>
          </a:lstStyle>
          <a:p>
            <a:pPr>
              <a:defRPr/>
            </a:pPr>
            <a:r>
              <a:rPr lang="ja-JP" altLang="en-US">
                <a:solidFill>
                  <a:srgbClr val="000000"/>
                </a:solidFill>
              </a:rPr>
              <a:t>厚生労働省</a:t>
            </a:r>
            <a:br>
              <a:rPr lang="ja-JP" altLang="en-US">
                <a:solidFill>
                  <a:srgbClr val="000000"/>
                </a:solidFill>
              </a:rPr>
            </a:br>
            <a:r>
              <a:rPr lang="ja-JP" altLang="en-US" sz="800">
                <a:solidFill>
                  <a:srgbClr val="000000"/>
                </a:solidFill>
              </a:rPr>
              <a:t>老健局 老人保健課</a:t>
            </a:r>
          </a:p>
        </p:txBody>
      </p:sp>
      <p:sp>
        <p:nvSpPr>
          <p:cNvPr id="6" name="Rectangle 8"/>
          <p:cNvSpPr>
            <a:spLocks noGrp="1" noChangeArrowheads="1"/>
          </p:cNvSpPr>
          <p:nvPr>
            <p:ph type="sldNum" sz="quarter" idx="12"/>
          </p:nvPr>
        </p:nvSpPr>
        <p:spPr>
          <a:xfrm>
            <a:off x="7235825" y="6597650"/>
            <a:ext cx="1908175" cy="260350"/>
          </a:xfrm>
          <a:prstGeom prst="rect">
            <a:avLst/>
          </a:prstGeom>
          <a:ln/>
        </p:spPr>
        <p:txBody>
          <a:bodyPr/>
          <a:lstStyle>
            <a:lvl1pPr>
              <a:defRPr/>
            </a:lvl1pPr>
          </a:lstStyle>
          <a:p>
            <a:pPr>
              <a:defRPr/>
            </a:pPr>
            <a:fld id="{30FF39B2-6641-4D56-9F7A-AD6079536B35}" type="slidenum">
              <a:rPr lang="en-US" altLang="ja-JP">
                <a:solidFill>
                  <a:srgbClr val="000000"/>
                </a:solidFill>
                <a:ea typeface="ＭＳ Ｐゴシック" charset="-128"/>
              </a:rPr>
              <a:pPr>
                <a:defRPr/>
              </a:pPr>
              <a:t>‹#›</a:t>
            </a:fld>
            <a:endParaRPr lang="en-US" altLang="ja-JP">
              <a:solidFill>
                <a:srgbClr val="000000"/>
              </a:solidFill>
              <a:ea typeface="ＭＳ Ｐゴシック" charset="-128"/>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sz="half" idx="1"/>
          </p:nvPr>
        </p:nvSpPr>
        <p:spPr>
          <a:xfrm>
            <a:off x="566738" y="1341438"/>
            <a:ext cx="3924300" cy="467836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4643438" y="1341438"/>
            <a:ext cx="3924300" cy="467836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Rectangle 6"/>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6" name="Rectangle 7"/>
          <p:cNvSpPr>
            <a:spLocks noGrp="1" noChangeArrowheads="1"/>
          </p:cNvSpPr>
          <p:nvPr>
            <p:ph type="ftr" sz="quarter" idx="11"/>
          </p:nvPr>
        </p:nvSpPr>
        <p:spPr>
          <a:ln/>
        </p:spPr>
        <p:txBody>
          <a:bodyPr/>
          <a:lstStyle>
            <a:lvl1pPr>
              <a:defRPr/>
            </a:lvl1pPr>
          </a:lstStyle>
          <a:p>
            <a:pPr>
              <a:defRPr/>
            </a:pPr>
            <a:r>
              <a:rPr lang="ja-JP" altLang="en-US">
                <a:solidFill>
                  <a:srgbClr val="000000"/>
                </a:solidFill>
              </a:rPr>
              <a:t>厚生労働省</a:t>
            </a:r>
            <a:br>
              <a:rPr lang="ja-JP" altLang="en-US">
                <a:solidFill>
                  <a:srgbClr val="000000"/>
                </a:solidFill>
              </a:rPr>
            </a:br>
            <a:r>
              <a:rPr lang="ja-JP" altLang="en-US" sz="800">
                <a:solidFill>
                  <a:srgbClr val="000000"/>
                </a:solidFill>
              </a:rPr>
              <a:t>老健局 老人保健課</a:t>
            </a:r>
          </a:p>
        </p:txBody>
      </p:sp>
      <p:sp>
        <p:nvSpPr>
          <p:cNvPr id="7" name="Rectangle 8"/>
          <p:cNvSpPr>
            <a:spLocks noGrp="1" noChangeArrowheads="1"/>
          </p:cNvSpPr>
          <p:nvPr>
            <p:ph type="sldNum" sz="quarter" idx="12"/>
          </p:nvPr>
        </p:nvSpPr>
        <p:spPr>
          <a:xfrm>
            <a:off x="7235825" y="6597650"/>
            <a:ext cx="1908175" cy="260350"/>
          </a:xfrm>
          <a:prstGeom prst="rect">
            <a:avLst/>
          </a:prstGeom>
          <a:ln/>
        </p:spPr>
        <p:txBody>
          <a:bodyPr/>
          <a:lstStyle>
            <a:lvl1pPr>
              <a:defRPr/>
            </a:lvl1pPr>
          </a:lstStyle>
          <a:p>
            <a:pPr>
              <a:defRPr/>
            </a:pPr>
            <a:fld id="{3DA43A3A-6FD6-4788-B2EB-97BB4BA35974}" type="slidenum">
              <a:rPr lang="en-US" altLang="ja-JP">
                <a:solidFill>
                  <a:srgbClr val="000000"/>
                </a:solidFill>
                <a:ea typeface="ＭＳ Ｐゴシック" charset="-128"/>
              </a:rPr>
              <a:pPr>
                <a:defRPr/>
              </a:pPr>
              <a:t>‹#›</a:t>
            </a:fld>
            <a:endParaRPr lang="en-US" altLang="ja-JP">
              <a:solidFill>
                <a:srgbClr val="000000"/>
              </a:solidFill>
              <a:ea typeface="ＭＳ Ｐゴシック" charset="-128"/>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143000"/>
          </a:xfrm>
        </p:spPr>
        <p:txBody>
          <a:bodyPr/>
          <a:lstStyle>
            <a:lvl1pPr>
              <a:defRPr/>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7" name="Rectangle 6"/>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8" name="Rectangle 7"/>
          <p:cNvSpPr>
            <a:spLocks noGrp="1" noChangeArrowheads="1"/>
          </p:cNvSpPr>
          <p:nvPr>
            <p:ph type="ftr" sz="quarter" idx="11"/>
          </p:nvPr>
        </p:nvSpPr>
        <p:spPr>
          <a:ln/>
        </p:spPr>
        <p:txBody>
          <a:bodyPr/>
          <a:lstStyle>
            <a:lvl1pPr>
              <a:defRPr/>
            </a:lvl1pPr>
          </a:lstStyle>
          <a:p>
            <a:pPr>
              <a:defRPr/>
            </a:pPr>
            <a:r>
              <a:rPr lang="ja-JP" altLang="en-US">
                <a:solidFill>
                  <a:srgbClr val="000000"/>
                </a:solidFill>
              </a:rPr>
              <a:t>厚生労働省</a:t>
            </a:r>
            <a:br>
              <a:rPr lang="ja-JP" altLang="en-US">
                <a:solidFill>
                  <a:srgbClr val="000000"/>
                </a:solidFill>
              </a:rPr>
            </a:br>
            <a:r>
              <a:rPr lang="ja-JP" altLang="en-US" sz="800">
                <a:solidFill>
                  <a:srgbClr val="000000"/>
                </a:solidFill>
              </a:rPr>
              <a:t>老健局 老人保健課</a:t>
            </a:r>
          </a:p>
        </p:txBody>
      </p:sp>
      <p:sp>
        <p:nvSpPr>
          <p:cNvPr id="9" name="Rectangle 8"/>
          <p:cNvSpPr>
            <a:spLocks noGrp="1" noChangeArrowheads="1"/>
          </p:cNvSpPr>
          <p:nvPr>
            <p:ph type="sldNum" sz="quarter" idx="12"/>
          </p:nvPr>
        </p:nvSpPr>
        <p:spPr>
          <a:xfrm>
            <a:off x="7235825" y="6597650"/>
            <a:ext cx="1908175" cy="260350"/>
          </a:xfrm>
          <a:prstGeom prst="rect">
            <a:avLst/>
          </a:prstGeom>
          <a:ln/>
        </p:spPr>
        <p:txBody>
          <a:bodyPr/>
          <a:lstStyle>
            <a:lvl1pPr>
              <a:defRPr/>
            </a:lvl1pPr>
          </a:lstStyle>
          <a:p>
            <a:pPr>
              <a:defRPr/>
            </a:pPr>
            <a:fld id="{E24969E8-C23D-435D-8E73-B8EC4C79B469}" type="slidenum">
              <a:rPr lang="en-US" altLang="ja-JP">
                <a:solidFill>
                  <a:srgbClr val="000000"/>
                </a:solidFill>
                <a:ea typeface="ＭＳ Ｐゴシック" charset="-128"/>
              </a:rPr>
              <a:pPr>
                <a:defRPr/>
              </a:pPr>
              <a:t>‹#›</a:t>
            </a:fld>
            <a:endParaRPr lang="en-US" altLang="ja-JP">
              <a:solidFill>
                <a:srgbClr val="000000"/>
              </a:solidFill>
              <a:ea typeface="ＭＳ Ｐゴシック" charset="-128"/>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Rectangle 6"/>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4" name="Rectangle 7"/>
          <p:cNvSpPr>
            <a:spLocks noGrp="1" noChangeArrowheads="1"/>
          </p:cNvSpPr>
          <p:nvPr>
            <p:ph type="ftr" sz="quarter" idx="11"/>
          </p:nvPr>
        </p:nvSpPr>
        <p:spPr>
          <a:ln/>
        </p:spPr>
        <p:txBody>
          <a:bodyPr/>
          <a:lstStyle>
            <a:lvl1pPr>
              <a:defRPr/>
            </a:lvl1pPr>
          </a:lstStyle>
          <a:p>
            <a:pPr>
              <a:defRPr/>
            </a:pPr>
            <a:r>
              <a:rPr lang="ja-JP" altLang="en-US">
                <a:solidFill>
                  <a:srgbClr val="000000"/>
                </a:solidFill>
              </a:rPr>
              <a:t>厚生労働省</a:t>
            </a:r>
            <a:br>
              <a:rPr lang="ja-JP" altLang="en-US">
                <a:solidFill>
                  <a:srgbClr val="000000"/>
                </a:solidFill>
              </a:rPr>
            </a:br>
            <a:r>
              <a:rPr lang="ja-JP" altLang="en-US" sz="800">
                <a:solidFill>
                  <a:srgbClr val="000000"/>
                </a:solidFill>
              </a:rPr>
              <a:t>老健局 老人保健課</a:t>
            </a:r>
          </a:p>
        </p:txBody>
      </p:sp>
      <p:sp>
        <p:nvSpPr>
          <p:cNvPr id="5" name="Rectangle 8"/>
          <p:cNvSpPr>
            <a:spLocks noGrp="1" noChangeArrowheads="1"/>
          </p:cNvSpPr>
          <p:nvPr>
            <p:ph type="sldNum" sz="quarter" idx="12"/>
          </p:nvPr>
        </p:nvSpPr>
        <p:spPr>
          <a:xfrm>
            <a:off x="7235825" y="6597650"/>
            <a:ext cx="1908175" cy="260350"/>
          </a:xfrm>
          <a:prstGeom prst="rect">
            <a:avLst/>
          </a:prstGeom>
          <a:ln/>
        </p:spPr>
        <p:txBody>
          <a:bodyPr/>
          <a:lstStyle>
            <a:lvl1pPr>
              <a:defRPr/>
            </a:lvl1pPr>
          </a:lstStyle>
          <a:p>
            <a:pPr>
              <a:defRPr/>
            </a:pPr>
            <a:fld id="{0CE7B995-D8DD-4227-A2A1-1CF93BAE558B}" type="slidenum">
              <a:rPr lang="en-US" altLang="ja-JP">
                <a:solidFill>
                  <a:srgbClr val="000000"/>
                </a:solidFill>
                <a:ea typeface="ＭＳ Ｐゴシック" charset="-128"/>
              </a:rPr>
              <a:pPr>
                <a:defRPr/>
              </a:pPr>
              <a:t>‹#›</a:t>
            </a:fld>
            <a:endParaRPr lang="en-US" altLang="ja-JP">
              <a:solidFill>
                <a:srgbClr val="000000"/>
              </a:solidFill>
              <a:ea typeface="ＭＳ Ｐゴシック" charset="-128"/>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Rectangle 6"/>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7"/>
          <p:cNvSpPr>
            <a:spLocks noGrp="1" noChangeArrowheads="1"/>
          </p:cNvSpPr>
          <p:nvPr>
            <p:ph type="ftr" sz="quarter" idx="11"/>
          </p:nvPr>
        </p:nvSpPr>
        <p:spPr>
          <a:ln/>
        </p:spPr>
        <p:txBody>
          <a:bodyPr/>
          <a:lstStyle>
            <a:lvl1pPr>
              <a:defRPr/>
            </a:lvl1pPr>
          </a:lstStyle>
          <a:p>
            <a:pPr>
              <a:defRPr/>
            </a:pPr>
            <a:endParaRPr lang="ja-JP" altLang="en-US" sz="800"/>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Rectangle 6"/>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3" name="Rectangle 7"/>
          <p:cNvSpPr>
            <a:spLocks noGrp="1" noChangeArrowheads="1"/>
          </p:cNvSpPr>
          <p:nvPr>
            <p:ph type="ftr" sz="quarter" idx="11"/>
          </p:nvPr>
        </p:nvSpPr>
        <p:spPr>
          <a:ln/>
        </p:spPr>
        <p:txBody>
          <a:bodyPr/>
          <a:lstStyle>
            <a:lvl1pPr>
              <a:defRPr/>
            </a:lvl1pPr>
          </a:lstStyle>
          <a:p>
            <a:pPr>
              <a:defRPr/>
            </a:pPr>
            <a:r>
              <a:rPr lang="ja-JP" altLang="en-US">
                <a:solidFill>
                  <a:srgbClr val="000000"/>
                </a:solidFill>
              </a:rPr>
              <a:t>厚生労働省</a:t>
            </a:r>
            <a:br>
              <a:rPr lang="ja-JP" altLang="en-US">
                <a:solidFill>
                  <a:srgbClr val="000000"/>
                </a:solidFill>
              </a:rPr>
            </a:br>
            <a:r>
              <a:rPr lang="ja-JP" altLang="en-US" sz="800">
                <a:solidFill>
                  <a:srgbClr val="000000"/>
                </a:solidFill>
              </a:rPr>
              <a:t>老健局 老人保健課</a:t>
            </a:r>
          </a:p>
        </p:txBody>
      </p:sp>
      <p:sp>
        <p:nvSpPr>
          <p:cNvPr id="4" name="Rectangle 8"/>
          <p:cNvSpPr>
            <a:spLocks noGrp="1" noChangeArrowheads="1"/>
          </p:cNvSpPr>
          <p:nvPr>
            <p:ph type="sldNum" sz="quarter" idx="12"/>
          </p:nvPr>
        </p:nvSpPr>
        <p:spPr>
          <a:xfrm>
            <a:off x="7235825" y="6597650"/>
            <a:ext cx="1908175" cy="260350"/>
          </a:xfrm>
          <a:prstGeom prst="rect">
            <a:avLst/>
          </a:prstGeom>
          <a:ln/>
        </p:spPr>
        <p:txBody>
          <a:bodyPr/>
          <a:lstStyle>
            <a:lvl1pPr>
              <a:defRPr/>
            </a:lvl1pPr>
          </a:lstStyle>
          <a:p>
            <a:pPr>
              <a:defRPr/>
            </a:pPr>
            <a:fld id="{3BEECCA7-BC3B-4429-8B8A-DC7482CF6527}" type="slidenum">
              <a:rPr lang="en-US" altLang="ja-JP">
                <a:solidFill>
                  <a:srgbClr val="000000"/>
                </a:solidFill>
                <a:ea typeface="ＭＳ Ｐゴシック" charset="-128"/>
              </a:rPr>
              <a:pPr>
                <a:defRPr/>
              </a:pPr>
              <a:t>‹#›</a:t>
            </a:fld>
            <a:endParaRPr lang="en-US" altLang="ja-JP">
              <a:solidFill>
                <a:srgbClr val="000000"/>
              </a:solidFill>
              <a:ea typeface="ＭＳ Ｐゴシック" charset="-128"/>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lstStyle>
            <a:lvl1pPr algn="l">
              <a:defRPr sz="2000" b="1"/>
            </a:lvl1p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
        <p:nvSpPr>
          <p:cNvPr id="5" name="Rectangle 6"/>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6" name="Rectangle 7"/>
          <p:cNvSpPr>
            <a:spLocks noGrp="1" noChangeArrowheads="1"/>
          </p:cNvSpPr>
          <p:nvPr>
            <p:ph type="ftr" sz="quarter" idx="11"/>
          </p:nvPr>
        </p:nvSpPr>
        <p:spPr>
          <a:ln/>
        </p:spPr>
        <p:txBody>
          <a:bodyPr/>
          <a:lstStyle>
            <a:lvl1pPr>
              <a:defRPr/>
            </a:lvl1pPr>
          </a:lstStyle>
          <a:p>
            <a:pPr>
              <a:defRPr/>
            </a:pPr>
            <a:r>
              <a:rPr lang="ja-JP" altLang="en-US">
                <a:solidFill>
                  <a:srgbClr val="000000"/>
                </a:solidFill>
              </a:rPr>
              <a:t>厚生労働省</a:t>
            </a:r>
            <a:br>
              <a:rPr lang="ja-JP" altLang="en-US">
                <a:solidFill>
                  <a:srgbClr val="000000"/>
                </a:solidFill>
              </a:rPr>
            </a:br>
            <a:r>
              <a:rPr lang="ja-JP" altLang="en-US" sz="800">
                <a:solidFill>
                  <a:srgbClr val="000000"/>
                </a:solidFill>
              </a:rPr>
              <a:t>老健局 老人保健課</a:t>
            </a:r>
          </a:p>
        </p:txBody>
      </p:sp>
      <p:sp>
        <p:nvSpPr>
          <p:cNvPr id="7" name="Rectangle 8"/>
          <p:cNvSpPr>
            <a:spLocks noGrp="1" noChangeArrowheads="1"/>
          </p:cNvSpPr>
          <p:nvPr>
            <p:ph type="sldNum" sz="quarter" idx="12"/>
          </p:nvPr>
        </p:nvSpPr>
        <p:spPr>
          <a:xfrm>
            <a:off x="7235825" y="6597650"/>
            <a:ext cx="1908175" cy="260350"/>
          </a:xfrm>
          <a:prstGeom prst="rect">
            <a:avLst/>
          </a:prstGeom>
          <a:ln/>
        </p:spPr>
        <p:txBody>
          <a:bodyPr/>
          <a:lstStyle>
            <a:lvl1pPr>
              <a:defRPr/>
            </a:lvl1pPr>
          </a:lstStyle>
          <a:p>
            <a:pPr>
              <a:defRPr/>
            </a:pPr>
            <a:fld id="{82F8BECE-39EB-40F4-807D-314741B349FB}" type="slidenum">
              <a:rPr lang="en-US" altLang="ja-JP">
                <a:solidFill>
                  <a:srgbClr val="000000"/>
                </a:solidFill>
                <a:ea typeface="ＭＳ Ｐゴシック" charset="-128"/>
              </a:rPr>
              <a:pPr>
                <a:defRPr/>
              </a:pPr>
              <a:t>‹#›</a:t>
            </a:fld>
            <a:endParaRPr lang="en-US" altLang="ja-JP">
              <a:solidFill>
                <a:srgbClr val="000000"/>
              </a:solidFill>
              <a:ea typeface="ＭＳ Ｐゴシック" charset="-128"/>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lstStyle>
            <a:lvl1pPr algn="l">
              <a:defRPr sz="2000" b="1"/>
            </a:lvl1pPr>
          </a:lstStyle>
          <a:p>
            <a:r>
              <a:rPr lang="ja-JP" altLang="en-US" smtClean="0"/>
              <a:t>マスタ タイトルの書式設定</a:t>
            </a:r>
            <a:endParaRPr lang="ja-JP" altLang="en-US"/>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smtClean="0"/>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
        <p:nvSpPr>
          <p:cNvPr id="5" name="Rectangle 6"/>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6" name="Rectangle 7"/>
          <p:cNvSpPr>
            <a:spLocks noGrp="1" noChangeArrowheads="1"/>
          </p:cNvSpPr>
          <p:nvPr>
            <p:ph type="ftr" sz="quarter" idx="11"/>
          </p:nvPr>
        </p:nvSpPr>
        <p:spPr>
          <a:ln/>
        </p:spPr>
        <p:txBody>
          <a:bodyPr/>
          <a:lstStyle>
            <a:lvl1pPr>
              <a:defRPr/>
            </a:lvl1pPr>
          </a:lstStyle>
          <a:p>
            <a:pPr>
              <a:defRPr/>
            </a:pPr>
            <a:r>
              <a:rPr lang="ja-JP" altLang="en-US">
                <a:solidFill>
                  <a:srgbClr val="000000"/>
                </a:solidFill>
              </a:rPr>
              <a:t>厚生労働省</a:t>
            </a:r>
            <a:br>
              <a:rPr lang="ja-JP" altLang="en-US">
                <a:solidFill>
                  <a:srgbClr val="000000"/>
                </a:solidFill>
              </a:rPr>
            </a:br>
            <a:r>
              <a:rPr lang="ja-JP" altLang="en-US" sz="800">
                <a:solidFill>
                  <a:srgbClr val="000000"/>
                </a:solidFill>
              </a:rPr>
              <a:t>老健局 老人保健課</a:t>
            </a:r>
          </a:p>
        </p:txBody>
      </p:sp>
      <p:sp>
        <p:nvSpPr>
          <p:cNvPr id="7" name="Rectangle 8"/>
          <p:cNvSpPr>
            <a:spLocks noGrp="1" noChangeArrowheads="1"/>
          </p:cNvSpPr>
          <p:nvPr>
            <p:ph type="sldNum" sz="quarter" idx="12"/>
          </p:nvPr>
        </p:nvSpPr>
        <p:spPr>
          <a:xfrm>
            <a:off x="7235825" y="6597650"/>
            <a:ext cx="1908175" cy="260350"/>
          </a:xfrm>
          <a:prstGeom prst="rect">
            <a:avLst/>
          </a:prstGeom>
          <a:ln/>
        </p:spPr>
        <p:txBody>
          <a:bodyPr/>
          <a:lstStyle>
            <a:lvl1pPr>
              <a:defRPr/>
            </a:lvl1pPr>
          </a:lstStyle>
          <a:p>
            <a:pPr>
              <a:defRPr/>
            </a:pPr>
            <a:fld id="{AC7E21E0-187B-48FE-8D03-4E6EE5637544}" type="slidenum">
              <a:rPr lang="en-US" altLang="ja-JP">
                <a:solidFill>
                  <a:srgbClr val="000000"/>
                </a:solidFill>
                <a:ea typeface="ＭＳ Ｐゴシック" charset="-128"/>
              </a:rPr>
              <a:pPr>
                <a:defRPr/>
              </a:pPr>
              <a:t>‹#›</a:t>
            </a:fld>
            <a:endParaRPr lang="en-US" altLang="ja-JP">
              <a:solidFill>
                <a:srgbClr val="000000"/>
              </a:solidFill>
              <a:ea typeface="ＭＳ Ｐゴシック" charset="-128"/>
            </a:endParaRP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Rectangle 6"/>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5" name="Rectangle 7"/>
          <p:cNvSpPr>
            <a:spLocks noGrp="1" noChangeArrowheads="1"/>
          </p:cNvSpPr>
          <p:nvPr>
            <p:ph type="ftr" sz="quarter" idx="11"/>
          </p:nvPr>
        </p:nvSpPr>
        <p:spPr>
          <a:ln/>
        </p:spPr>
        <p:txBody>
          <a:bodyPr/>
          <a:lstStyle>
            <a:lvl1pPr>
              <a:defRPr/>
            </a:lvl1pPr>
          </a:lstStyle>
          <a:p>
            <a:pPr>
              <a:defRPr/>
            </a:pPr>
            <a:r>
              <a:rPr lang="ja-JP" altLang="en-US">
                <a:solidFill>
                  <a:srgbClr val="000000"/>
                </a:solidFill>
              </a:rPr>
              <a:t>厚生労働省</a:t>
            </a:r>
            <a:br>
              <a:rPr lang="ja-JP" altLang="en-US">
                <a:solidFill>
                  <a:srgbClr val="000000"/>
                </a:solidFill>
              </a:rPr>
            </a:br>
            <a:r>
              <a:rPr lang="ja-JP" altLang="en-US" sz="800">
                <a:solidFill>
                  <a:srgbClr val="000000"/>
                </a:solidFill>
              </a:rPr>
              <a:t>老健局 老人保健課</a:t>
            </a:r>
          </a:p>
        </p:txBody>
      </p:sp>
      <p:sp>
        <p:nvSpPr>
          <p:cNvPr id="6" name="Rectangle 8"/>
          <p:cNvSpPr>
            <a:spLocks noGrp="1" noChangeArrowheads="1"/>
          </p:cNvSpPr>
          <p:nvPr>
            <p:ph type="sldNum" sz="quarter" idx="12"/>
          </p:nvPr>
        </p:nvSpPr>
        <p:spPr>
          <a:xfrm>
            <a:off x="7235825" y="6597650"/>
            <a:ext cx="1908175" cy="260350"/>
          </a:xfrm>
          <a:prstGeom prst="rect">
            <a:avLst/>
          </a:prstGeom>
          <a:ln/>
        </p:spPr>
        <p:txBody>
          <a:bodyPr/>
          <a:lstStyle>
            <a:lvl1pPr>
              <a:defRPr/>
            </a:lvl1pPr>
          </a:lstStyle>
          <a:p>
            <a:pPr>
              <a:defRPr/>
            </a:pPr>
            <a:fld id="{17DE7779-42E6-4308-8556-C13551A540AB}" type="slidenum">
              <a:rPr lang="en-US" altLang="ja-JP">
                <a:solidFill>
                  <a:srgbClr val="000000"/>
                </a:solidFill>
                <a:ea typeface="ＭＳ Ｐゴシック" charset="-128"/>
              </a:rPr>
              <a:pPr>
                <a:defRPr/>
              </a:pPr>
              <a:t>‹#›</a:t>
            </a:fld>
            <a:endParaRPr lang="en-US" altLang="ja-JP">
              <a:solidFill>
                <a:srgbClr val="000000"/>
              </a:solidFill>
              <a:ea typeface="ＭＳ Ｐゴシック" charset="-128"/>
            </a:endParaRPr>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573838" y="304800"/>
            <a:ext cx="2001837" cy="5715000"/>
          </a:xfrm>
        </p:spPr>
        <p:txBody>
          <a:bodyPr vert="eaVert"/>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a:xfrm>
            <a:off x="566738" y="304800"/>
            <a:ext cx="5854700" cy="5715000"/>
          </a:xfrm>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Rectangle 6"/>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5" name="Rectangle 7"/>
          <p:cNvSpPr>
            <a:spLocks noGrp="1" noChangeArrowheads="1"/>
          </p:cNvSpPr>
          <p:nvPr>
            <p:ph type="ftr" sz="quarter" idx="11"/>
          </p:nvPr>
        </p:nvSpPr>
        <p:spPr>
          <a:ln/>
        </p:spPr>
        <p:txBody>
          <a:bodyPr/>
          <a:lstStyle>
            <a:lvl1pPr>
              <a:defRPr/>
            </a:lvl1pPr>
          </a:lstStyle>
          <a:p>
            <a:pPr>
              <a:defRPr/>
            </a:pPr>
            <a:r>
              <a:rPr lang="ja-JP" altLang="en-US">
                <a:solidFill>
                  <a:srgbClr val="000000"/>
                </a:solidFill>
              </a:rPr>
              <a:t>厚生労働省</a:t>
            </a:r>
            <a:br>
              <a:rPr lang="ja-JP" altLang="en-US">
                <a:solidFill>
                  <a:srgbClr val="000000"/>
                </a:solidFill>
              </a:rPr>
            </a:br>
            <a:r>
              <a:rPr lang="ja-JP" altLang="en-US" sz="800">
                <a:solidFill>
                  <a:srgbClr val="000000"/>
                </a:solidFill>
              </a:rPr>
              <a:t>老健局 老人保健課</a:t>
            </a:r>
          </a:p>
        </p:txBody>
      </p:sp>
      <p:sp>
        <p:nvSpPr>
          <p:cNvPr id="6" name="Rectangle 8"/>
          <p:cNvSpPr>
            <a:spLocks noGrp="1" noChangeArrowheads="1"/>
          </p:cNvSpPr>
          <p:nvPr>
            <p:ph type="sldNum" sz="quarter" idx="12"/>
          </p:nvPr>
        </p:nvSpPr>
        <p:spPr>
          <a:xfrm>
            <a:off x="7235825" y="6597650"/>
            <a:ext cx="1908175" cy="260350"/>
          </a:xfrm>
          <a:prstGeom prst="rect">
            <a:avLst/>
          </a:prstGeom>
          <a:ln/>
        </p:spPr>
        <p:txBody>
          <a:bodyPr/>
          <a:lstStyle>
            <a:lvl1pPr>
              <a:defRPr/>
            </a:lvl1pPr>
          </a:lstStyle>
          <a:p>
            <a:pPr>
              <a:defRPr/>
            </a:pPr>
            <a:fld id="{7D6E2E2B-80CF-47A0-96DF-D0A16C1C2B3A}" type="slidenum">
              <a:rPr lang="en-US" altLang="ja-JP">
                <a:solidFill>
                  <a:srgbClr val="000000"/>
                </a:solidFill>
                <a:ea typeface="ＭＳ Ｐゴシック" charset="-128"/>
              </a:rPr>
              <a:pPr>
                <a:defRPr/>
              </a:pPr>
              <a:t>‹#›</a:t>
            </a:fld>
            <a:endParaRPr lang="en-US" altLang="ja-JP">
              <a:solidFill>
                <a:srgbClr val="000000"/>
              </a:solidFill>
              <a:ea typeface="ＭＳ Ｐゴシック" charset="-128"/>
            </a:endParaRPr>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xAndObj" preserve="1">
  <p:cSld name="タイトル、テキスト、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574675" y="304800"/>
            <a:ext cx="8001000" cy="747713"/>
          </a:xfrm>
        </p:spPr>
        <p:txBody>
          <a:bodyPr/>
          <a:lstStyle/>
          <a:p>
            <a:r>
              <a:rPr lang="ja-JP" altLang="en-US" smtClean="0"/>
              <a:t>マスタ タイトルの書式設定</a:t>
            </a:r>
            <a:endParaRPr lang="ja-JP" altLang="en-US"/>
          </a:p>
        </p:txBody>
      </p:sp>
      <p:sp>
        <p:nvSpPr>
          <p:cNvPr id="3" name="テキスト プレースホルダ 2"/>
          <p:cNvSpPr>
            <a:spLocks noGrp="1"/>
          </p:cNvSpPr>
          <p:nvPr>
            <p:ph type="body" sz="half" idx="1"/>
          </p:nvPr>
        </p:nvSpPr>
        <p:spPr>
          <a:xfrm>
            <a:off x="566738" y="1341438"/>
            <a:ext cx="3924300" cy="4678362"/>
          </a:xfrm>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4643438" y="1341438"/>
            <a:ext cx="3924300" cy="4678362"/>
          </a:xfrm>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Rectangle 6"/>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6" name="Rectangle 7"/>
          <p:cNvSpPr>
            <a:spLocks noGrp="1" noChangeArrowheads="1"/>
          </p:cNvSpPr>
          <p:nvPr>
            <p:ph type="ftr" sz="quarter" idx="11"/>
          </p:nvPr>
        </p:nvSpPr>
        <p:spPr>
          <a:ln/>
        </p:spPr>
        <p:txBody>
          <a:bodyPr/>
          <a:lstStyle>
            <a:lvl1pPr>
              <a:defRPr/>
            </a:lvl1pPr>
          </a:lstStyle>
          <a:p>
            <a:pPr>
              <a:defRPr/>
            </a:pPr>
            <a:r>
              <a:rPr lang="ja-JP" altLang="en-US">
                <a:solidFill>
                  <a:srgbClr val="000000"/>
                </a:solidFill>
              </a:rPr>
              <a:t>厚生労働省</a:t>
            </a:r>
            <a:br>
              <a:rPr lang="ja-JP" altLang="en-US">
                <a:solidFill>
                  <a:srgbClr val="000000"/>
                </a:solidFill>
              </a:rPr>
            </a:br>
            <a:r>
              <a:rPr lang="ja-JP" altLang="en-US" sz="800">
                <a:solidFill>
                  <a:srgbClr val="000000"/>
                </a:solidFill>
              </a:rPr>
              <a:t>老健局 老人保健課</a:t>
            </a:r>
          </a:p>
        </p:txBody>
      </p:sp>
      <p:sp>
        <p:nvSpPr>
          <p:cNvPr id="7" name="Rectangle 8"/>
          <p:cNvSpPr>
            <a:spLocks noGrp="1" noChangeArrowheads="1"/>
          </p:cNvSpPr>
          <p:nvPr>
            <p:ph type="sldNum" sz="quarter" idx="12"/>
          </p:nvPr>
        </p:nvSpPr>
        <p:spPr>
          <a:xfrm>
            <a:off x="7235825" y="6597650"/>
            <a:ext cx="1908175" cy="260350"/>
          </a:xfrm>
          <a:prstGeom prst="rect">
            <a:avLst/>
          </a:prstGeom>
          <a:ln/>
        </p:spPr>
        <p:txBody>
          <a:bodyPr/>
          <a:lstStyle>
            <a:lvl1pPr>
              <a:defRPr/>
            </a:lvl1pPr>
          </a:lstStyle>
          <a:p>
            <a:pPr>
              <a:defRPr/>
            </a:pPr>
            <a:fld id="{5DFFE16B-0EDA-40CF-AC5B-51E64EF465E7}" type="slidenum">
              <a:rPr lang="en-US" altLang="ja-JP">
                <a:solidFill>
                  <a:srgbClr val="000000"/>
                </a:solidFill>
                <a:ea typeface="ＭＳ Ｐゴシック" charset="-128"/>
              </a:rPr>
              <a:pPr>
                <a:defRPr/>
              </a:pPr>
              <a:t>‹#›</a:t>
            </a:fld>
            <a:endParaRPr lang="en-US" altLang="ja-JP">
              <a:solidFill>
                <a:srgbClr val="000000"/>
              </a:solidFill>
              <a:ea typeface="ＭＳ Ｐゴシック" charset="-128"/>
            </a:endParaRPr>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xAndTwoObj" preserve="1">
  <p:cSld name="タイトル、テキスト、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574675" y="304800"/>
            <a:ext cx="8001000" cy="747713"/>
          </a:xfrm>
        </p:spPr>
        <p:txBody>
          <a:bodyPr/>
          <a:lstStyle/>
          <a:p>
            <a:r>
              <a:rPr lang="ja-JP" altLang="en-US" smtClean="0"/>
              <a:t>マスタ タイトルの書式設定</a:t>
            </a:r>
            <a:endParaRPr lang="ja-JP" altLang="en-US"/>
          </a:p>
        </p:txBody>
      </p:sp>
      <p:sp>
        <p:nvSpPr>
          <p:cNvPr id="3" name="テキスト プレースホルダ 2"/>
          <p:cNvSpPr>
            <a:spLocks noGrp="1"/>
          </p:cNvSpPr>
          <p:nvPr>
            <p:ph type="body" sz="half" idx="1"/>
          </p:nvPr>
        </p:nvSpPr>
        <p:spPr>
          <a:xfrm>
            <a:off x="566738" y="1341438"/>
            <a:ext cx="3924300" cy="4678362"/>
          </a:xfrm>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quarter" idx="2"/>
          </p:nvPr>
        </p:nvSpPr>
        <p:spPr>
          <a:xfrm>
            <a:off x="4643438" y="1341438"/>
            <a:ext cx="3924300" cy="2262187"/>
          </a:xfrm>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コンテンツ プレースホルダ 4"/>
          <p:cNvSpPr>
            <a:spLocks noGrp="1"/>
          </p:cNvSpPr>
          <p:nvPr>
            <p:ph sz="quarter" idx="3"/>
          </p:nvPr>
        </p:nvSpPr>
        <p:spPr>
          <a:xfrm>
            <a:off x="4643438" y="3756025"/>
            <a:ext cx="3924300" cy="2263775"/>
          </a:xfrm>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6" name="Rectangle 6"/>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7" name="Rectangle 7"/>
          <p:cNvSpPr>
            <a:spLocks noGrp="1" noChangeArrowheads="1"/>
          </p:cNvSpPr>
          <p:nvPr>
            <p:ph type="ftr" sz="quarter" idx="11"/>
          </p:nvPr>
        </p:nvSpPr>
        <p:spPr>
          <a:ln/>
        </p:spPr>
        <p:txBody>
          <a:bodyPr/>
          <a:lstStyle>
            <a:lvl1pPr>
              <a:defRPr/>
            </a:lvl1pPr>
          </a:lstStyle>
          <a:p>
            <a:pPr>
              <a:defRPr/>
            </a:pPr>
            <a:r>
              <a:rPr lang="ja-JP" altLang="en-US">
                <a:solidFill>
                  <a:srgbClr val="000000"/>
                </a:solidFill>
              </a:rPr>
              <a:t>厚生労働省</a:t>
            </a:r>
            <a:br>
              <a:rPr lang="ja-JP" altLang="en-US">
                <a:solidFill>
                  <a:srgbClr val="000000"/>
                </a:solidFill>
              </a:rPr>
            </a:br>
            <a:r>
              <a:rPr lang="ja-JP" altLang="en-US" sz="800">
                <a:solidFill>
                  <a:srgbClr val="000000"/>
                </a:solidFill>
              </a:rPr>
              <a:t>老健局 老人保健課</a:t>
            </a:r>
          </a:p>
        </p:txBody>
      </p:sp>
      <p:sp>
        <p:nvSpPr>
          <p:cNvPr id="8" name="Rectangle 8"/>
          <p:cNvSpPr>
            <a:spLocks noGrp="1" noChangeArrowheads="1"/>
          </p:cNvSpPr>
          <p:nvPr>
            <p:ph type="sldNum" sz="quarter" idx="12"/>
          </p:nvPr>
        </p:nvSpPr>
        <p:spPr>
          <a:xfrm>
            <a:off x="7235825" y="6597650"/>
            <a:ext cx="1908175" cy="260350"/>
          </a:xfrm>
          <a:prstGeom prst="rect">
            <a:avLst/>
          </a:prstGeom>
          <a:ln/>
        </p:spPr>
        <p:txBody>
          <a:bodyPr/>
          <a:lstStyle>
            <a:lvl1pPr>
              <a:defRPr/>
            </a:lvl1pPr>
          </a:lstStyle>
          <a:p>
            <a:pPr>
              <a:defRPr/>
            </a:pPr>
            <a:fld id="{A6A101E5-770C-40C1-857F-447337F26DAB}" type="slidenum">
              <a:rPr lang="en-US" altLang="ja-JP">
                <a:solidFill>
                  <a:srgbClr val="000000"/>
                </a:solidFill>
                <a:ea typeface="ＭＳ Ｐゴシック" charset="-128"/>
              </a:rPr>
              <a:pPr>
                <a:defRPr/>
              </a:pPr>
              <a:t>‹#›</a:t>
            </a:fld>
            <a:endParaRPr lang="en-US" altLang="ja-JP">
              <a:solidFill>
                <a:srgbClr val="000000"/>
              </a:solidFill>
              <a:ea typeface="ＭＳ Ｐゴシック" charset="-128"/>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smtClean="0"/>
              <a:t>マスタ テキストの書式設定</a:t>
            </a:r>
          </a:p>
        </p:txBody>
      </p:sp>
      <p:sp>
        <p:nvSpPr>
          <p:cNvPr id="4" name="Rectangle 6"/>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7"/>
          <p:cNvSpPr>
            <a:spLocks noGrp="1" noChangeArrowheads="1"/>
          </p:cNvSpPr>
          <p:nvPr>
            <p:ph type="ftr" sz="quarter" idx="11"/>
          </p:nvPr>
        </p:nvSpPr>
        <p:spPr>
          <a:ln/>
        </p:spPr>
        <p:txBody>
          <a:bodyPr/>
          <a:lstStyle>
            <a:lvl1pPr>
              <a:defRPr/>
            </a:lvl1pPr>
          </a:lstStyle>
          <a:p>
            <a:pPr>
              <a:defRPr/>
            </a:pPr>
            <a:endParaRPr lang="ja-JP" altLang="en-US" sz="80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sz="half" idx="1"/>
          </p:nvPr>
        </p:nvSpPr>
        <p:spPr>
          <a:xfrm>
            <a:off x="566738" y="1341438"/>
            <a:ext cx="3924300" cy="467836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4643438" y="1341438"/>
            <a:ext cx="3924300" cy="467836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Rectangle 6"/>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7"/>
          <p:cNvSpPr>
            <a:spLocks noGrp="1" noChangeArrowheads="1"/>
          </p:cNvSpPr>
          <p:nvPr>
            <p:ph type="ftr" sz="quarter" idx="11"/>
          </p:nvPr>
        </p:nvSpPr>
        <p:spPr>
          <a:ln/>
        </p:spPr>
        <p:txBody>
          <a:bodyPr/>
          <a:lstStyle>
            <a:lvl1pPr>
              <a:defRPr/>
            </a:lvl1pPr>
          </a:lstStyle>
          <a:p>
            <a:pPr>
              <a:defRPr/>
            </a:pPr>
            <a:endParaRPr lang="ja-JP" altLang="en-US" sz="800"/>
          </a:p>
        </p:txBody>
      </p:sp>
      <p:sp>
        <p:nvSpPr>
          <p:cNvPr id="7" name="Rectangle 8"/>
          <p:cNvSpPr>
            <a:spLocks noGrp="1" noChangeArrowheads="1"/>
          </p:cNvSpPr>
          <p:nvPr>
            <p:ph type="sldNum" sz="quarter" idx="12"/>
          </p:nvPr>
        </p:nvSpPr>
        <p:spPr>
          <a:ln/>
        </p:spPr>
        <p:txBody>
          <a:bodyPr/>
          <a:lstStyle>
            <a:lvl1pPr>
              <a:defRPr/>
            </a:lvl1pPr>
          </a:lstStyle>
          <a:p>
            <a:pPr>
              <a:defRPr/>
            </a:pPr>
            <a:fld id="{01C7779E-017D-497D-89BE-8464110EBB30}" type="slidenum">
              <a:rPr lang="en-US" altLang="ja-JP"/>
              <a:pPr>
                <a:defRPr/>
              </a:pPr>
              <a:t>‹#›</a:t>
            </a:fld>
            <a:endParaRPr lang="en-US" altLang="ja-JP"/>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143000"/>
          </a:xfrm>
        </p:spPr>
        <p:txBody>
          <a:bodyPr/>
          <a:lstStyle>
            <a:lvl1pPr>
              <a:defRPr/>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7" name="Rectangle 6"/>
          <p:cNvSpPr>
            <a:spLocks noGrp="1" noChangeArrowheads="1"/>
          </p:cNvSpPr>
          <p:nvPr>
            <p:ph type="dt" sz="half" idx="10"/>
          </p:nvPr>
        </p:nvSpPr>
        <p:spPr>
          <a:ln/>
        </p:spPr>
        <p:txBody>
          <a:bodyPr/>
          <a:lstStyle>
            <a:lvl1pPr>
              <a:defRPr/>
            </a:lvl1pPr>
          </a:lstStyle>
          <a:p>
            <a:pPr>
              <a:defRPr/>
            </a:pPr>
            <a:endParaRPr lang="en-US" altLang="ja-JP"/>
          </a:p>
        </p:txBody>
      </p:sp>
      <p:sp>
        <p:nvSpPr>
          <p:cNvPr id="8" name="Rectangle 7"/>
          <p:cNvSpPr>
            <a:spLocks noGrp="1" noChangeArrowheads="1"/>
          </p:cNvSpPr>
          <p:nvPr>
            <p:ph type="ftr" sz="quarter" idx="11"/>
          </p:nvPr>
        </p:nvSpPr>
        <p:spPr>
          <a:ln/>
        </p:spPr>
        <p:txBody>
          <a:bodyPr/>
          <a:lstStyle>
            <a:lvl1pPr>
              <a:defRPr/>
            </a:lvl1pPr>
          </a:lstStyle>
          <a:p>
            <a:pPr>
              <a:defRPr/>
            </a:pPr>
            <a:endParaRPr lang="ja-JP" altLang="en-US" sz="800"/>
          </a:p>
        </p:txBody>
      </p:sp>
      <p:sp>
        <p:nvSpPr>
          <p:cNvPr id="9" name="Rectangle 8"/>
          <p:cNvSpPr>
            <a:spLocks noGrp="1" noChangeArrowheads="1"/>
          </p:cNvSpPr>
          <p:nvPr>
            <p:ph type="sldNum" sz="quarter" idx="12"/>
          </p:nvPr>
        </p:nvSpPr>
        <p:spPr>
          <a:ln/>
        </p:spPr>
        <p:txBody>
          <a:bodyPr/>
          <a:lstStyle>
            <a:lvl1pPr>
              <a:defRPr/>
            </a:lvl1pPr>
          </a:lstStyle>
          <a:p>
            <a:pPr>
              <a:defRPr/>
            </a:pPr>
            <a:fld id="{FAF3A3EC-2922-49EA-8D5D-52C346B8B693}" type="slidenum">
              <a:rPr lang="en-US" altLang="ja-JP"/>
              <a:pPr>
                <a:defRPr/>
              </a:pPr>
              <a:t>‹#›</a:t>
            </a:fld>
            <a:endParaRPr lang="en-US" altLang="ja-JP"/>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Rectangle 6"/>
          <p:cNvSpPr>
            <a:spLocks noGrp="1" noChangeArrowheads="1"/>
          </p:cNvSpPr>
          <p:nvPr>
            <p:ph type="dt" sz="half" idx="10"/>
          </p:nvPr>
        </p:nvSpPr>
        <p:spPr>
          <a:ln/>
        </p:spPr>
        <p:txBody>
          <a:bodyPr/>
          <a:lstStyle>
            <a:lvl1pPr>
              <a:defRPr/>
            </a:lvl1pPr>
          </a:lstStyle>
          <a:p>
            <a:pPr>
              <a:defRPr/>
            </a:pPr>
            <a:endParaRPr lang="en-US" altLang="ja-JP"/>
          </a:p>
        </p:txBody>
      </p:sp>
      <p:sp>
        <p:nvSpPr>
          <p:cNvPr id="4" name="Rectangle 7"/>
          <p:cNvSpPr>
            <a:spLocks noGrp="1" noChangeArrowheads="1"/>
          </p:cNvSpPr>
          <p:nvPr>
            <p:ph type="ftr" sz="quarter" idx="11"/>
          </p:nvPr>
        </p:nvSpPr>
        <p:spPr>
          <a:ln/>
        </p:spPr>
        <p:txBody>
          <a:bodyPr/>
          <a:lstStyle>
            <a:lvl1pPr>
              <a:defRPr/>
            </a:lvl1pPr>
          </a:lstStyle>
          <a:p>
            <a:pPr>
              <a:defRPr/>
            </a:pPr>
            <a:endParaRPr lang="ja-JP" altLang="en-US" sz="800"/>
          </a:p>
        </p:txBody>
      </p:sp>
      <p:sp>
        <p:nvSpPr>
          <p:cNvPr id="5" name="Rectangle 8"/>
          <p:cNvSpPr>
            <a:spLocks noGrp="1" noChangeArrowheads="1"/>
          </p:cNvSpPr>
          <p:nvPr>
            <p:ph type="sldNum" sz="quarter" idx="12"/>
          </p:nvPr>
        </p:nvSpPr>
        <p:spPr>
          <a:ln/>
        </p:spPr>
        <p:txBody>
          <a:bodyPr/>
          <a:lstStyle>
            <a:lvl1pPr>
              <a:defRPr/>
            </a:lvl1pPr>
          </a:lstStyle>
          <a:p>
            <a:pPr>
              <a:defRPr/>
            </a:pPr>
            <a:fld id="{1C6A0E5E-7573-4039-A4D0-3AD1FDAC5E3B}" type="slidenum">
              <a:rPr lang="en-US" altLang="ja-JP"/>
              <a:pPr>
                <a:defRPr/>
              </a:pPr>
              <a:t>‹#›</a:t>
            </a:fld>
            <a:endParaRPr lang="en-US" altLang="ja-JP"/>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Rectangle 6"/>
          <p:cNvSpPr>
            <a:spLocks noGrp="1" noChangeArrowheads="1"/>
          </p:cNvSpPr>
          <p:nvPr>
            <p:ph type="dt" sz="half" idx="10"/>
          </p:nvPr>
        </p:nvSpPr>
        <p:spPr>
          <a:ln/>
        </p:spPr>
        <p:txBody>
          <a:bodyPr/>
          <a:lstStyle>
            <a:lvl1pPr>
              <a:defRPr/>
            </a:lvl1pPr>
          </a:lstStyle>
          <a:p>
            <a:pPr>
              <a:defRPr/>
            </a:pPr>
            <a:endParaRPr lang="en-US" altLang="ja-JP"/>
          </a:p>
        </p:txBody>
      </p:sp>
      <p:sp>
        <p:nvSpPr>
          <p:cNvPr id="3" name="Rectangle 7"/>
          <p:cNvSpPr>
            <a:spLocks noGrp="1" noChangeArrowheads="1"/>
          </p:cNvSpPr>
          <p:nvPr>
            <p:ph type="ftr" sz="quarter" idx="11"/>
          </p:nvPr>
        </p:nvSpPr>
        <p:spPr>
          <a:ln/>
        </p:spPr>
        <p:txBody>
          <a:bodyPr/>
          <a:lstStyle>
            <a:lvl1pPr>
              <a:defRPr/>
            </a:lvl1pPr>
          </a:lstStyle>
          <a:p>
            <a:pPr>
              <a:defRPr/>
            </a:pPr>
            <a:endParaRPr lang="ja-JP" altLang="en-US" sz="800"/>
          </a:p>
        </p:txBody>
      </p:sp>
      <p:sp>
        <p:nvSpPr>
          <p:cNvPr id="4" name="Rectangle 8"/>
          <p:cNvSpPr>
            <a:spLocks noGrp="1" noChangeArrowheads="1"/>
          </p:cNvSpPr>
          <p:nvPr>
            <p:ph type="sldNum" sz="quarter" idx="12"/>
          </p:nvPr>
        </p:nvSpPr>
        <p:spPr>
          <a:ln/>
        </p:spPr>
        <p:txBody>
          <a:bodyPr/>
          <a:lstStyle>
            <a:lvl1pPr>
              <a:defRPr/>
            </a:lvl1pPr>
          </a:lstStyle>
          <a:p>
            <a:pPr>
              <a:defRPr/>
            </a:pPr>
            <a:fld id="{A09AF892-E980-4323-9BDD-E0617A133CFC}" type="slidenum">
              <a:rPr lang="en-US" altLang="ja-JP"/>
              <a:pPr>
                <a:defRPr/>
              </a:pPr>
              <a:t>‹#›</a:t>
            </a:fld>
            <a:endParaRPr lang="en-US" altLang="ja-JP"/>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lstStyle>
            <a:lvl1pPr algn="l">
              <a:defRPr sz="2000" b="1"/>
            </a:lvl1p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
        <p:nvSpPr>
          <p:cNvPr id="5" name="Rectangle 6"/>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7"/>
          <p:cNvSpPr>
            <a:spLocks noGrp="1" noChangeArrowheads="1"/>
          </p:cNvSpPr>
          <p:nvPr>
            <p:ph type="ftr" sz="quarter" idx="11"/>
          </p:nvPr>
        </p:nvSpPr>
        <p:spPr>
          <a:ln/>
        </p:spPr>
        <p:txBody>
          <a:bodyPr/>
          <a:lstStyle>
            <a:lvl1pPr>
              <a:defRPr/>
            </a:lvl1pPr>
          </a:lstStyle>
          <a:p>
            <a:pPr>
              <a:defRPr/>
            </a:pPr>
            <a:endParaRPr lang="ja-JP" altLang="en-US" sz="800"/>
          </a:p>
        </p:txBody>
      </p:sp>
      <p:sp>
        <p:nvSpPr>
          <p:cNvPr id="7" name="Rectangle 8"/>
          <p:cNvSpPr>
            <a:spLocks noGrp="1" noChangeArrowheads="1"/>
          </p:cNvSpPr>
          <p:nvPr>
            <p:ph type="sldNum" sz="quarter" idx="12"/>
          </p:nvPr>
        </p:nvSpPr>
        <p:spPr>
          <a:ln/>
        </p:spPr>
        <p:txBody>
          <a:bodyPr/>
          <a:lstStyle>
            <a:lvl1pPr>
              <a:defRPr/>
            </a:lvl1pPr>
          </a:lstStyle>
          <a:p>
            <a:pPr>
              <a:defRPr/>
            </a:pPr>
            <a:fld id="{FEFD8865-88DD-4157-B192-5822D6F14E46}" type="slidenum">
              <a:rPr lang="en-US" altLang="ja-JP"/>
              <a:pPr>
                <a:defRPr/>
              </a:pPr>
              <a:t>‹#›</a:t>
            </a:fld>
            <a:endParaRPr lang="en-US" altLang="ja-JP"/>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lstStyle>
            <a:lvl1pPr algn="l">
              <a:defRPr sz="2000" b="1"/>
            </a:lvl1pPr>
          </a:lstStyle>
          <a:p>
            <a:r>
              <a:rPr lang="ja-JP" altLang="en-US" smtClean="0"/>
              <a:t>マスタ タイトルの書式設定</a:t>
            </a:r>
            <a:endParaRPr lang="ja-JP" altLang="en-US"/>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smtClean="0"/>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
        <p:nvSpPr>
          <p:cNvPr id="5" name="Rectangle 6"/>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7"/>
          <p:cNvSpPr>
            <a:spLocks noGrp="1" noChangeArrowheads="1"/>
          </p:cNvSpPr>
          <p:nvPr>
            <p:ph type="ftr" sz="quarter" idx="11"/>
          </p:nvPr>
        </p:nvSpPr>
        <p:spPr>
          <a:ln/>
        </p:spPr>
        <p:txBody>
          <a:bodyPr/>
          <a:lstStyle>
            <a:lvl1pPr>
              <a:defRPr/>
            </a:lvl1pPr>
          </a:lstStyle>
          <a:p>
            <a:pPr>
              <a:defRPr/>
            </a:pPr>
            <a:endParaRPr lang="ja-JP" altLang="en-US" sz="800"/>
          </a:p>
        </p:txBody>
      </p:sp>
      <p:sp>
        <p:nvSpPr>
          <p:cNvPr id="7" name="Rectangle 8"/>
          <p:cNvSpPr>
            <a:spLocks noGrp="1" noChangeArrowheads="1"/>
          </p:cNvSpPr>
          <p:nvPr>
            <p:ph type="sldNum" sz="quarter" idx="12"/>
          </p:nvPr>
        </p:nvSpPr>
        <p:spPr>
          <a:ln/>
        </p:spPr>
        <p:txBody>
          <a:bodyPr/>
          <a:lstStyle>
            <a:lvl1pPr>
              <a:defRPr/>
            </a:lvl1pPr>
          </a:lstStyle>
          <a:p>
            <a:pPr>
              <a:defRPr/>
            </a:pPr>
            <a:fld id="{A4DCC037-8EF4-4517-88E4-324356F1D763}" type="slidenum">
              <a:rPr lang="en-US" altLang="ja-JP"/>
              <a:pPr>
                <a:defRPr/>
              </a:pPr>
              <a:t>‹#›</a:t>
            </a:fld>
            <a:endParaRPr lang="en-US" altLang="ja-JP"/>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1.xml"/><Relationship Id="rId13" Type="http://schemas.openxmlformats.org/officeDocument/2006/relationships/slideLayout" Target="../slideLayouts/slideLayout26.xml"/><Relationship Id="rId3" Type="http://schemas.openxmlformats.org/officeDocument/2006/relationships/slideLayout" Target="../slideLayouts/slideLayout16.xml"/><Relationship Id="rId7" Type="http://schemas.openxmlformats.org/officeDocument/2006/relationships/slideLayout" Target="../slideLayouts/slideLayout20.xml"/><Relationship Id="rId12" Type="http://schemas.openxmlformats.org/officeDocument/2006/relationships/slideLayout" Target="../slideLayouts/slideLayout25.xml"/><Relationship Id="rId2" Type="http://schemas.openxmlformats.org/officeDocument/2006/relationships/slideLayout" Target="../slideLayouts/slideLayout15.xml"/><Relationship Id="rId1" Type="http://schemas.openxmlformats.org/officeDocument/2006/relationships/slideLayout" Target="../slideLayouts/slideLayout14.xml"/><Relationship Id="rId6" Type="http://schemas.openxmlformats.org/officeDocument/2006/relationships/slideLayout" Target="../slideLayouts/slideLayout19.xml"/><Relationship Id="rId11" Type="http://schemas.openxmlformats.org/officeDocument/2006/relationships/slideLayout" Target="../slideLayouts/slideLayout24.xml"/><Relationship Id="rId5" Type="http://schemas.openxmlformats.org/officeDocument/2006/relationships/slideLayout" Target="../slideLayouts/slideLayout18.xml"/><Relationship Id="rId10" Type="http://schemas.openxmlformats.org/officeDocument/2006/relationships/slideLayout" Target="../slideLayouts/slideLayout23.xml"/><Relationship Id="rId4" Type="http://schemas.openxmlformats.org/officeDocument/2006/relationships/slideLayout" Target="../slideLayouts/slideLayout17.xml"/><Relationship Id="rId9" Type="http://schemas.openxmlformats.org/officeDocument/2006/relationships/slideLayout" Target="../slideLayouts/slideLayout22.xml"/><Relationship Id="rId14"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574675" y="304800"/>
            <a:ext cx="8001000" cy="747713"/>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ja-JP" altLang="en-US" smtClean="0"/>
              <a:t>マスタ タイトルの書式設定</a:t>
            </a:r>
          </a:p>
        </p:txBody>
      </p:sp>
      <p:sp>
        <p:nvSpPr>
          <p:cNvPr id="1027" name="Rectangle 3"/>
          <p:cNvSpPr>
            <a:spLocks noGrp="1" noChangeArrowheads="1"/>
          </p:cNvSpPr>
          <p:nvPr>
            <p:ph type="body" idx="1"/>
          </p:nvPr>
        </p:nvSpPr>
        <p:spPr bwMode="auto">
          <a:xfrm>
            <a:off x="566738" y="1341438"/>
            <a:ext cx="8001000" cy="467836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p>
        </p:txBody>
      </p:sp>
      <p:sp>
        <p:nvSpPr>
          <p:cNvPr id="7172" name="AutoShape 4"/>
          <p:cNvSpPr>
            <a:spLocks noChangeArrowheads="1"/>
          </p:cNvSpPr>
          <p:nvPr/>
        </p:nvSpPr>
        <p:spPr bwMode="auto">
          <a:xfrm>
            <a:off x="609600" y="1125538"/>
            <a:ext cx="7958138" cy="109537"/>
          </a:xfrm>
          <a:custGeom>
            <a:avLst/>
            <a:gdLst>
              <a:gd name="G0" fmla="+- 585 0 0"/>
            </a:gdLst>
            <a:ahLst/>
            <a:cxnLst>
              <a:cxn ang="0">
                <a:pos x="0" y="0"/>
              </a:cxn>
              <a:cxn ang="0">
                <a:pos x="585" y="0"/>
              </a:cxn>
              <a:cxn ang="0">
                <a:pos x="585" y="1000"/>
              </a:cxn>
              <a:cxn ang="0">
                <a:pos x="0" y="1000"/>
              </a:cxn>
              <a:cxn ang="0">
                <a:pos x="0" y="0"/>
              </a:cxn>
              <a:cxn ang="0">
                <a:pos x="1000" y="0"/>
              </a:cxn>
            </a:cxnLst>
            <a:rect l="0" t="0" r="r" b="b"/>
            <a:pathLst>
              <a:path w="1000" h="1000" stroke="0">
                <a:moveTo>
                  <a:pt x="0" y="0"/>
                </a:moveTo>
                <a:lnTo>
                  <a:pt x="585" y="0"/>
                </a:lnTo>
                <a:lnTo>
                  <a:pt x="585" y="1000"/>
                </a:lnTo>
                <a:lnTo>
                  <a:pt x="0" y="1000"/>
                </a:lnTo>
                <a:close/>
              </a:path>
              <a:path w="1000" h="1000">
                <a:moveTo>
                  <a:pt x="0" y="0"/>
                </a:moveTo>
                <a:lnTo>
                  <a:pt x="1000" y="0"/>
                </a:lnTo>
              </a:path>
            </a:pathLst>
          </a:custGeom>
          <a:solidFill>
            <a:srgbClr val="3366FF"/>
          </a:solidFill>
          <a:ln w="9525">
            <a:solidFill>
              <a:srgbClr val="3366FF"/>
            </a:solidFill>
            <a:round/>
            <a:headEnd/>
            <a:tailEnd/>
          </a:ln>
        </p:spPr>
        <p:txBody>
          <a:bodyPr/>
          <a:lstStyle/>
          <a:p>
            <a:pPr>
              <a:defRPr/>
            </a:pPr>
            <a:endParaRPr kumimoji="0" lang="ja-JP" altLang="ja-JP" sz="2400">
              <a:latin typeface="Times New Roman" pitchFamily="18" charset="0"/>
            </a:endParaRPr>
          </a:p>
        </p:txBody>
      </p:sp>
      <p:sp>
        <p:nvSpPr>
          <p:cNvPr id="7173" name="Line 5"/>
          <p:cNvSpPr>
            <a:spLocks noChangeShapeType="1"/>
          </p:cNvSpPr>
          <p:nvPr/>
        </p:nvSpPr>
        <p:spPr bwMode="auto">
          <a:xfrm flipV="1">
            <a:off x="609600" y="6453188"/>
            <a:ext cx="7924800" cy="0"/>
          </a:xfrm>
          <a:prstGeom prst="line">
            <a:avLst/>
          </a:prstGeom>
          <a:noFill/>
          <a:ln w="3175">
            <a:solidFill>
              <a:srgbClr val="3366FF"/>
            </a:solidFill>
            <a:round/>
            <a:headEnd/>
            <a:tailEnd/>
          </a:ln>
          <a:effectLst/>
        </p:spPr>
        <p:txBody>
          <a:bodyPr/>
          <a:lstStyle/>
          <a:p>
            <a:pPr>
              <a:defRPr/>
            </a:pPr>
            <a:endParaRPr lang="ja-JP" altLang="en-US"/>
          </a:p>
        </p:txBody>
      </p:sp>
      <p:sp>
        <p:nvSpPr>
          <p:cNvPr id="7174" name="Rectangle 6"/>
          <p:cNvSpPr>
            <a:spLocks noGrp="1" noChangeArrowheads="1"/>
          </p:cNvSpPr>
          <p:nvPr>
            <p:ph type="dt" sz="half" idx="2"/>
          </p:nvPr>
        </p:nvSpPr>
        <p:spPr bwMode="auto">
          <a:xfrm>
            <a:off x="609600" y="6245225"/>
            <a:ext cx="19812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kumimoji="0" sz="1200"/>
            </a:lvl1pPr>
          </a:lstStyle>
          <a:p>
            <a:pPr>
              <a:defRPr/>
            </a:pPr>
            <a:endParaRPr lang="en-US" altLang="ja-JP"/>
          </a:p>
        </p:txBody>
      </p:sp>
      <p:sp>
        <p:nvSpPr>
          <p:cNvPr id="7175" name="Rectangle 7"/>
          <p:cNvSpPr>
            <a:spLocks noGrp="1" noChangeArrowheads="1"/>
          </p:cNvSpPr>
          <p:nvPr>
            <p:ph type="ftr" sz="quarter" idx="3"/>
          </p:nvPr>
        </p:nvSpPr>
        <p:spPr bwMode="auto">
          <a:xfrm>
            <a:off x="3124200" y="6453188"/>
            <a:ext cx="2895600" cy="3397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kumimoji="0" sz="1200"/>
            </a:lvl1pPr>
          </a:lstStyle>
          <a:p>
            <a:pPr>
              <a:defRPr/>
            </a:pPr>
            <a:endParaRPr lang="ja-JP" altLang="en-US" sz="800"/>
          </a:p>
        </p:txBody>
      </p:sp>
      <p:sp>
        <p:nvSpPr>
          <p:cNvPr id="7176" name="Rectangle 8"/>
          <p:cNvSpPr>
            <a:spLocks noGrp="1" noChangeArrowheads="1"/>
          </p:cNvSpPr>
          <p:nvPr>
            <p:ph type="sldNum" sz="quarter" idx="4"/>
          </p:nvPr>
        </p:nvSpPr>
        <p:spPr bwMode="auto">
          <a:xfrm>
            <a:off x="7235825" y="6597650"/>
            <a:ext cx="1908175" cy="2603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kumimoji="0" sz="1200"/>
            </a:lvl1pPr>
          </a:lstStyle>
          <a:p>
            <a:pPr>
              <a:defRPr/>
            </a:pPr>
            <a:fld id="{1FE699AB-4A6E-4F4F-9083-A6F9AA086C60}" type="slidenum">
              <a:rPr lang="en-US" altLang="ja-JP"/>
              <a:pPr>
                <a:defRPr/>
              </a:pPr>
              <a:t>‹#›</a:t>
            </a:fld>
            <a:endParaRPr lang="en-US" altLang="ja-JP"/>
          </a:p>
        </p:txBody>
      </p:sp>
    </p:spTree>
  </p:cSld>
  <p:clrMap bg1="lt1" tx1="dk1" bg2="lt2" tx2="dk2" accent1="accent1" accent2="accent2" accent3="accent3" accent4="accent4" accent5="accent5" accent6="accent6" hlink="hlink" folHlink="folHlink"/>
  <p:sldLayoutIdLst>
    <p:sldLayoutId id="2147483704" r:id="rId1"/>
    <p:sldLayoutId id="2147483692" r:id="rId2"/>
    <p:sldLayoutId id="2147483693" r:id="rId3"/>
    <p:sldLayoutId id="2147483694" r:id="rId4"/>
    <p:sldLayoutId id="2147483695" r:id="rId5"/>
    <p:sldLayoutId id="2147483696" r:id="rId6"/>
    <p:sldLayoutId id="2147483697" r:id="rId7"/>
    <p:sldLayoutId id="2147483698" r:id="rId8"/>
    <p:sldLayoutId id="2147483699" r:id="rId9"/>
    <p:sldLayoutId id="2147483700" r:id="rId10"/>
    <p:sldLayoutId id="2147483701" r:id="rId11"/>
    <p:sldLayoutId id="2147483702" r:id="rId12"/>
    <p:sldLayoutId id="2147483703" r:id="rId13"/>
  </p:sldLayoutIdLst>
  <p:timing>
    <p:tnLst>
      <p:par>
        <p:cTn id="1" dur="indefinite" restart="never" nodeType="tmRoot"/>
      </p:par>
    </p:tnLst>
  </p:timing>
  <p:hf hdr="0" ftr="0" dt="0"/>
  <p:txStyles>
    <p:titleStyle>
      <a:lvl1pPr algn="l" rtl="0" eaLnBrk="0" fontAlgn="base" hangingPunct="0">
        <a:spcBef>
          <a:spcPct val="0"/>
        </a:spcBef>
        <a:spcAft>
          <a:spcPct val="0"/>
        </a:spcAft>
        <a:defRPr kumimoji="1" sz="3800">
          <a:solidFill>
            <a:schemeClr val="tx2"/>
          </a:solidFill>
          <a:latin typeface="+mj-lt"/>
          <a:ea typeface="+mj-ea"/>
          <a:cs typeface="+mj-cs"/>
        </a:defRPr>
      </a:lvl1pPr>
      <a:lvl2pPr algn="l" rtl="0" eaLnBrk="0" fontAlgn="base" hangingPunct="0">
        <a:spcBef>
          <a:spcPct val="0"/>
        </a:spcBef>
        <a:spcAft>
          <a:spcPct val="0"/>
        </a:spcAft>
        <a:defRPr kumimoji="1" sz="3800">
          <a:solidFill>
            <a:schemeClr val="tx2"/>
          </a:solidFill>
          <a:latin typeface="Verdana" pitchFamily="34" charset="0"/>
          <a:ea typeface="ＭＳ Ｐゴシック" pitchFamily="50" charset="-128"/>
        </a:defRPr>
      </a:lvl2pPr>
      <a:lvl3pPr algn="l" rtl="0" eaLnBrk="0" fontAlgn="base" hangingPunct="0">
        <a:spcBef>
          <a:spcPct val="0"/>
        </a:spcBef>
        <a:spcAft>
          <a:spcPct val="0"/>
        </a:spcAft>
        <a:defRPr kumimoji="1" sz="3800">
          <a:solidFill>
            <a:schemeClr val="tx2"/>
          </a:solidFill>
          <a:latin typeface="Verdana" pitchFamily="34" charset="0"/>
          <a:ea typeface="ＭＳ Ｐゴシック" pitchFamily="50" charset="-128"/>
        </a:defRPr>
      </a:lvl3pPr>
      <a:lvl4pPr algn="l" rtl="0" eaLnBrk="0" fontAlgn="base" hangingPunct="0">
        <a:spcBef>
          <a:spcPct val="0"/>
        </a:spcBef>
        <a:spcAft>
          <a:spcPct val="0"/>
        </a:spcAft>
        <a:defRPr kumimoji="1" sz="3800">
          <a:solidFill>
            <a:schemeClr val="tx2"/>
          </a:solidFill>
          <a:latin typeface="Verdana" pitchFamily="34" charset="0"/>
          <a:ea typeface="ＭＳ Ｐゴシック" pitchFamily="50" charset="-128"/>
        </a:defRPr>
      </a:lvl4pPr>
      <a:lvl5pPr algn="l" rtl="0" eaLnBrk="0" fontAlgn="base" hangingPunct="0">
        <a:spcBef>
          <a:spcPct val="0"/>
        </a:spcBef>
        <a:spcAft>
          <a:spcPct val="0"/>
        </a:spcAft>
        <a:defRPr kumimoji="1" sz="3800">
          <a:solidFill>
            <a:schemeClr val="tx2"/>
          </a:solidFill>
          <a:latin typeface="Verdana" pitchFamily="34" charset="0"/>
          <a:ea typeface="ＭＳ Ｐゴシック" pitchFamily="50" charset="-128"/>
        </a:defRPr>
      </a:lvl5pPr>
      <a:lvl6pPr marL="457200" algn="l" rtl="0" fontAlgn="base">
        <a:spcBef>
          <a:spcPct val="0"/>
        </a:spcBef>
        <a:spcAft>
          <a:spcPct val="0"/>
        </a:spcAft>
        <a:defRPr kumimoji="1" sz="3800">
          <a:solidFill>
            <a:schemeClr val="tx2"/>
          </a:solidFill>
          <a:latin typeface="Verdana" pitchFamily="34" charset="0"/>
          <a:ea typeface="ＭＳ Ｐゴシック" pitchFamily="50" charset="-128"/>
        </a:defRPr>
      </a:lvl6pPr>
      <a:lvl7pPr marL="914400" algn="l" rtl="0" fontAlgn="base">
        <a:spcBef>
          <a:spcPct val="0"/>
        </a:spcBef>
        <a:spcAft>
          <a:spcPct val="0"/>
        </a:spcAft>
        <a:defRPr kumimoji="1" sz="3800">
          <a:solidFill>
            <a:schemeClr val="tx2"/>
          </a:solidFill>
          <a:latin typeface="Verdana" pitchFamily="34" charset="0"/>
          <a:ea typeface="ＭＳ Ｐゴシック" pitchFamily="50" charset="-128"/>
        </a:defRPr>
      </a:lvl7pPr>
      <a:lvl8pPr marL="1371600" algn="l" rtl="0" fontAlgn="base">
        <a:spcBef>
          <a:spcPct val="0"/>
        </a:spcBef>
        <a:spcAft>
          <a:spcPct val="0"/>
        </a:spcAft>
        <a:defRPr kumimoji="1" sz="3800">
          <a:solidFill>
            <a:schemeClr val="tx2"/>
          </a:solidFill>
          <a:latin typeface="Verdana" pitchFamily="34" charset="0"/>
          <a:ea typeface="ＭＳ Ｐゴシック" pitchFamily="50" charset="-128"/>
        </a:defRPr>
      </a:lvl8pPr>
      <a:lvl9pPr marL="1828800" algn="l" rtl="0" fontAlgn="base">
        <a:spcBef>
          <a:spcPct val="0"/>
        </a:spcBef>
        <a:spcAft>
          <a:spcPct val="0"/>
        </a:spcAft>
        <a:defRPr kumimoji="1" sz="3800">
          <a:solidFill>
            <a:schemeClr val="tx2"/>
          </a:solidFill>
          <a:latin typeface="Verdana" pitchFamily="34" charset="0"/>
          <a:ea typeface="ＭＳ Ｐゴシック" pitchFamily="50" charset="-128"/>
        </a:defRPr>
      </a:lvl9pPr>
    </p:titleStyle>
    <p:bodyStyle>
      <a:lvl1pPr marL="469900" indent="-469900" algn="l" rtl="0" eaLnBrk="0" fontAlgn="base" hangingPunct="0">
        <a:spcBef>
          <a:spcPct val="20000"/>
        </a:spcBef>
        <a:spcAft>
          <a:spcPct val="0"/>
        </a:spcAft>
        <a:buClr>
          <a:srgbClr val="0066FF"/>
        </a:buClr>
        <a:buFont typeface="Wingdings" pitchFamily="2" charset="2"/>
        <a:buChar char="o"/>
        <a:defRPr kumimoji="1" sz="3000">
          <a:solidFill>
            <a:schemeClr val="tx1"/>
          </a:solidFill>
          <a:latin typeface="+mn-lt"/>
          <a:ea typeface="+mn-ea"/>
          <a:cs typeface="+mn-cs"/>
        </a:defRPr>
      </a:lvl1pPr>
      <a:lvl2pPr marL="908050" indent="-436563" algn="l" rtl="0" eaLnBrk="0" fontAlgn="base" hangingPunct="0">
        <a:spcBef>
          <a:spcPct val="20000"/>
        </a:spcBef>
        <a:spcAft>
          <a:spcPct val="0"/>
        </a:spcAft>
        <a:buClr>
          <a:srgbClr val="0066FF"/>
        </a:buClr>
        <a:buFont typeface="Wingdings" pitchFamily="2" charset="2"/>
        <a:buChar char="n"/>
        <a:defRPr kumimoji="1" sz="2600">
          <a:solidFill>
            <a:schemeClr val="tx1"/>
          </a:solidFill>
          <a:latin typeface="+mn-lt"/>
          <a:ea typeface="+mn-ea"/>
        </a:defRPr>
      </a:lvl2pPr>
      <a:lvl3pPr marL="1304925" indent="-395288" algn="l" rtl="0" eaLnBrk="0" fontAlgn="base" hangingPunct="0">
        <a:spcBef>
          <a:spcPct val="20000"/>
        </a:spcBef>
        <a:spcAft>
          <a:spcPct val="0"/>
        </a:spcAft>
        <a:buClr>
          <a:srgbClr val="0066FF"/>
        </a:buClr>
        <a:buFont typeface="Wingdings" pitchFamily="2" charset="2"/>
        <a:buChar char="o"/>
        <a:defRPr kumimoji="1" sz="2300">
          <a:solidFill>
            <a:schemeClr val="tx1"/>
          </a:solidFill>
          <a:latin typeface="+mn-lt"/>
          <a:ea typeface="+mn-ea"/>
        </a:defRPr>
      </a:lvl3pPr>
      <a:lvl4pPr marL="1693863" indent="-387350" algn="l" rtl="0" eaLnBrk="0" fontAlgn="base" hangingPunct="0">
        <a:spcBef>
          <a:spcPct val="20000"/>
        </a:spcBef>
        <a:spcAft>
          <a:spcPct val="0"/>
        </a:spcAft>
        <a:buClr>
          <a:srgbClr val="0066FF"/>
        </a:buClr>
        <a:buFont typeface="Wingdings" pitchFamily="2" charset="2"/>
        <a:buChar char="n"/>
        <a:defRPr kumimoji="1" sz="2000">
          <a:solidFill>
            <a:schemeClr val="tx1"/>
          </a:solidFill>
          <a:latin typeface="+mn-lt"/>
          <a:ea typeface="+mn-ea"/>
        </a:defRPr>
      </a:lvl4pPr>
      <a:lvl5pPr marL="2093913" indent="-398463" algn="l" rtl="0" eaLnBrk="0" fontAlgn="base" hangingPunct="0">
        <a:spcBef>
          <a:spcPct val="25000"/>
        </a:spcBef>
        <a:spcAft>
          <a:spcPct val="0"/>
        </a:spcAft>
        <a:buClr>
          <a:srgbClr val="0066FF"/>
        </a:buClr>
        <a:buFont typeface="Wingdings" pitchFamily="2" charset="2"/>
        <a:buChar char="§"/>
        <a:defRPr kumimoji="1" sz="2000">
          <a:solidFill>
            <a:schemeClr val="tx1"/>
          </a:solidFill>
          <a:latin typeface="+mn-lt"/>
          <a:ea typeface="+mn-ea"/>
        </a:defRPr>
      </a:lvl5pPr>
      <a:lvl6pPr marL="2551113" indent="-398463" algn="l" rtl="0" fontAlgn="base">
        <a:spcBef>
          <a:spcPct val="25000"/>
        </a:spcBef>
        <a:spcAft>
          <a:spcPct val="0"/>
        </a:spcAft>
        <a:buClr>
          <a:srgbClr val="0066FF"/>
        </a:buClr>
        <a:buFont typeface="Wingdings" pitchFamily="2" charset="2"/>
        <a:buChar char="§"/>
        <a:defRPr kumimoji="1" sz="2000">
          <a:solidFill>
            <a:schemeClr val="tx1"/>
          </a:solidFill>
          <a:latin typeface="+mn-lt"/>
          <a:ea typeface="+mn-ea"/>
        </a:defRPr>
      </a:lvl6pPr>
      <a:lvl7pPr marL="3008313" indent="-398463" algn="l" rtl="0" fontAlgn="base">
        <a:spcBef>
          <a:spcPct val="25000"/>
        </a:spcBef>
        <a:spcAft>
          <a:spcPct val="0"/>
        </a:spcAft>
        <a:buClr>
          <a:srgbClr val="0066FF"/>
        </a:buClr>
        <a:buFont typeface="Wingdings" pitchFamily="2" charset="2"/>
        <a:buChar char="§"/>
        <a:defRPr kumimoji="1" sz="2000">
          <a:solidFill>
            <a:schemeClr val="tx1"/>
          </a:solidFill>
          <a:latin typeface="+mn-lt"/>
          <a:ea typeface="+mn-ea"/>
        </a:defRPr>
      </a:lvl7pPr>
      <a:lvl8pPr marL="3465513" indent="-398463" algn="l" rtl="0" fontAlgn="base">
        <a:spcBef>
          <a:spcPct val="25000"/>
        </a:spcBef>
        <a:spcAft>
          <a:spcPct val="0"/>
        </a:spcAft>
        <a:buClr>
          <a:srgbClr val="0066FF"/>
        </a:buClr>
        <a:buFont typeface="Wingdings" pitchFamily="2" charset="2"/>
        <a:buChar char="§"/>
        <a:defRPr kumimoji="1" sz="2000">
          <a:solidFill>
            <a:schemeClr val="tx1"/>
          </a:solidFill>
          <a:latin typeface="+mn-lt"/>
          <a:ea typeface="+mn-ea"/>
        </a:defRPr>
      </a:lvl8pPr>
      <a:lvl9pPr marL="3922713" indent="-398463" algn="l" rtl="0" fontAlgn="base">
        <a:spcBef>
          <a:spcPct val="25000"/>
        </a:spcBef>
        <a:spcAft>
          <a:spcPct val="0"/>
        </a:spcAft>
        <a:buClr>
          <a:srgbClr val="0066FF"/>
        </a:buClr>
        <a:buFont typeface="Wingdings" pitchFamily="2" charset="2"/>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574675" y="304800"/>
            <a:ext cx="8001000" cy="747713"/>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ja-JP" altLang="en-US" smtClean="0"/>
              <a:t>マスタ タイトルの書式設定</a:t>
            </a:r>
          </a:p>
        </p:txBody>
      </p:sp>
      <p:sp>
        <p:nvSpPr>
          <p:cNvPr id="1027" name="Rectangle 3"/>
          <p:cNvSpPr>
            <a:spLocks noGrp="1" noChangeArrowheads="1"/>
          </p:cNvSpPr>
          <p:nvPr>
            <p:ph type="body" idx="1"/>
          </p:nvPr>
        </p:nvSpPr>
        <p:spPr bwMode="auto">
          <a:xfrm>
            <a:off x="566738" y="1341438"/>
            <a:ext cx="8001000" cy="467836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p>
        </p:txBody>
      </p:sp>
      <p:sp>
        <p:nvSpPr>
          <p:cNvPr id="7172" name="AutoShape 4"/>
          <p:cNvSpPr>
            <a:spLocks noChangeArrowheads="1"/>
          </p:cNvSpPr>
          <p:nvPr/>
        </p:nvSpPr>
        <p:spPr bwMode="auto">
          <a:xfrm>
            <a:off x="609600" y="1125538"/>
            <a:ext cx="7958138" cy="109537"/>
          </a:xfrm>
          <a:custGeom>
            <a:avLst/>
            <a:gdLst>
              <a:gd name="G0" fmla="+- 585 0 0"/>
            </a:gdLst>
            <a:ahLst/>
            <a:cxnLst>
              <a:cxn ang="0">
                <a:pos x="0" y="0"/>
              </a:cxn>
              <a:cxn ang="0">
                <a:pos x="585" y="0"/>
              </a:cxn>
              <a:cxn ang="0">
                <a:pos x="585" y="1000"/>
              </a:cxn>
              <a:cxn ang="0">
                <a:pos x="0" y="1000"/>
              </a:cxn>
              <a:cxn ang="0">
                <a:pos x="0" y="0"/>
              </a:cxn>
              <a:cxn ang="0">
                <a:pos x="1000" y="0"/>
              </a:cxn>
            </a:cxnLst>
            <a:rect l="0" t="0" r="r" b="b"/>
            <a:pathLst>
              <a:path w="1000" h="1000" stroke="0">
                <a:moveTo>
                  <a:pt x="0" y="0"/>
                </a:moveTo>
                <a:lnTo>
                  <a:pt x="585" y="0"/>
                </a:lnTo>
                <a:lnTo>
                  <a:pt x="585" y="1000"/>
                </a:lnTo>
                <a:lnTo>
                  <a:pt x="0" y="1000"/>
                </a:lnTo>
                <a:close/>
              </a:path>
              <a:path w="1000" h="1000">
                <a:moveTo>
                  <a:pt x="0" y="0"/>
                </a:moveTo>
                <a:lnTo>
                  <a:pt x="1000" y="0"/>
                </a:lnTo>
              </a:path>
            </a:pathLst>
          </a:custGeom>
          <a:solidFill>
            <a:srgbClr val="3366FF"/>
          </a:solidFill>
          <a:ln w="9525">
            <a:solidFill>
              <a:srgbClr val="3366FF"/>
            </a:solidFill>
            <a:round/>
            <a:headEnd/>
            <a:tailEnd/>
          </a:ln>
        </p:spPr>
        <p:txBody>
          <a:bodyPr/>
          <a:lstStyle/>
          <a:p>
            <a:pPr>
              <a:defRPr/>
            </a:pPr>
            <a:endParaRPr kumimoji="0" lang="ja-JP" altLang="ja-JP" sz="2400">
              <a:solidFill>
                <a:srgbClr val="000000"/>
              </a:solidFill>
              <a:latin typeface="Times New Roman" pitchFamily="18" charset="0"/>
            </a:endParaRPr>
          </a:p>
        </p:txBody>
      </p:sp>
      <p:sp>
        <p:nvSpPr>
          <p:cNvPr id="7173" name="Line 5"/>
          <p:cNvSpPr>
            <a:spLocks noChangeShapeType="1"/>
          </p:cNvSpPr>
          <p:nvPr/>
        </p:nvSpPr>
        <p:spPr bwMode="auto">
          <a:xfrm flipV="1">
            <a:off x="609600" y="6453188"/>
            <a:ext cx="7924800" cy="0"/>
          </a:xfrm>
          <a:prstGeom prst="line">
            <a:avLst/>
          </a:prstGeom>
          <a:noFill/>
          <a:ln w="3175">
            <a:solidFill>
              <a:srgbClr val="3366FF"/>
            </a:solidFill>
            <a:round/>
            <a:headEnd/>
            <a:tailEnd/>
          </a:ln>
          <a:effectLst/>
        </p:spPr>
        <p:txBody>
          <a:bodyPr/>
          <a:lstStyle/>
          <a:p>
            <a:pPr>
              <a:defRPr/>
            </a:pPr>
            <a:endParaRPr lang="ja-JP" altLang="en-US">
              <a:solidFill>
                <a:srgbClr val="000000"/>
              </a:solidFill>
            </a:endParaRPr>
          </a:p>
        </p:txBody>
      </p:sp>
      <p:sp>
        <p:nvSpPr>
          <p:cNvPr id="7174" name="Rectangle 6"/>
          <p:cNvSpPr>
            <a:spLocks noGrp="1" noChangeArrowheads="1"/>
          </p:cNvSpPr>
          <p:nvPr>
            <p:ph type="dt" sz="half" idx="2"/>
          </p:nvPr>
        </p:nvSpPr>
        <p:spPr bwMode="auto">
          <a:xfrm>
            <a:off x="609600" y="6245225"/>
            <a:ext cx="19812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kumimoji="0" sz="1200">
                <a:ea typeface="ＭＳ Ｐゴシック" pitchFamily="50" charset="-128"/>
              </a:defRPr>
            </a:lvl1pPr>
          </a:lstStyle>
          <a:p>
            <a:pPr>
              <a:defRPr/>
            </a:pPr>
            <a:endParaRPr lang="en-US" altLang="ja-JP">
              <a:solidFill>
                <a:srgbClr val="000000"/>
              </a:solidFill>
            </a:endParaRPr>
          </a:p>
        </p:txBody>
      </p:sp>
      <p:sp>
        <p:nvSpPr>
          <p:cNvPr id="7175" name="Rectangle 7"/>
          <p:cNvSpPr>
            <a:spLocks noGrp="1" noChangeArrowheads="1"/>
          </p:cNvSpPr>
          <p:nvPr>
            <p:ph type="ftr" sz="quarter" idx="3"/>
          </p:nvPr>
        </p:nvSpPr>
        <p:spPr bwMode="auto">
          <a:xfrm>
            <a:off x="3124200" y="6453188"/>
            <a:ext cx="2895600" cy="3397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kumimoji="0" sz="1200">
                <a:ea typeface="ＭＳ Ｐゴシック" pitchFamily="50" charset="-128"/>
              </a:defRPr>
            </a:lvl1pPr>
          </a:lstStyle>
          <a:p>
            <a:pPr>
              <a:defRPr/>
            </a:pPr>
            <a:r>
              <a:rPr lang="ja-JP" altLang="en-US">
                <a:solidFill>
                  <a:srgbClr val="000000"/>
                </a:solidFill>
              </a:rPr>
              <a:t>厚生労働省</a:t>
            </a:r>
            <a:br>
              <a:rPr lang="ja-JP" altLang="en-US">
                <a:solidFill>
                  <a:srgbClr val="000000"/>
                </a:solidFill>
              </a:rPr>
            </a:br>
            <a:r>
              <a:rPr lang="ja-JP" altLang="en-US" sz="800">
                <a:solidFill>
                  <a:srgbClr val="000000"/>
                </a:solidFill>
              </a:rPr>
              <a:t>老健局 老人保健課</a:t>
            </a:r>
          </a:p>
        </p:txBody>
      </p:sp>
    </p:spTree>
  </p:cSld>
  <p:clrMap bg1="lt1" tx1="dk1" bg2="lt2" tx2="dk2" accent1="accent1" accent2="accent2" accent3="accent3" accent4="accent4" accent5="accent5" accent6="accent6" hlink="hlink" folHlink="folHlink"/>
  <p:sldLayoutIdLst>
    <p:sldLayoutId id="2147483706" r:id="rId1"/>
    <p:sldLayoutId id="2147483707" r:id="rId2"/>
    <p:sldLayoutId id="2147483708" r:id="rId3"/>
    <p:sldLayoutId id="2147483709" r:id="rId4"/>
    <p:sldLayoutId id="2147483710" r:id="rId5"/>
    <p:sldLayoutId id="2147483711" r:id="rId6"/>
    <p:sldLayoutId id="2147483712" r:id="rId7"/>
    <p:sldLayoutId id="2147483713" r:id="rId8"/>
    <p:sldLayoutId id="2147483714" r:id="rId9"/>
    <p:sldLayoutId id="2147483715" r:id="rId10"/>
    <p:sldLayoutId id="2147483716" r:id="rId11"/>
    <p:sldLayoutId id="2147483717" r:id="rId12"/>
    <p:sldLayoutId id="2147483718" r:id="rId13"/>
  </p:sldLayoutIdLst>
  <p:timing>
    <p:tnLst>
      <p:par>
        <p:cTn id="1" dur="indefinite" restart="never" nodeType="tmRoot"/>
      </p:par>
    </p:tnLst>
  </p:timing>
  <p:hf sldNum="0" hdr="0" ftr="0" dt="0"/>
  <p:txStyles>
    <p:titleStyle>
      <a:lvl1pPr algn="l" rtl="0" eaLnBrk="0" fontAlgn="base" hangingPunct="0">
        <a:spcBef>
          <a:spcPct val="0"/>
        </a:spcBef>
        <a:spcAft>
          <a:spcPct val="0"/>
        </a:spcAft>
        <a:defRPr kumimoji="1" sz="3800">
          <a:solidFill>
            <a:schemeClr val="tx2"/>
          </a:solidFill>
          <a:latin typeface="+mj-lt"/>
          <a:ea typeface="+mj-ea"/>
          <a:cs typeface="+mj-cs"/>
        </a:defRPr>
      </a:lvl1pPr>
      <a:lvl2pPr algn="l" rtl="0" eaLnBrk="0" fontAlgn="base" hangingPunct="0">
        <a:spcBef>
          <a:spcPct val="0"/>
        </a:spcBef>
        <a:spcAft>
          <a:spcPct val="0"/>
        </a:spcAft>
        <a:defRPr kumimoji="1" sz="3800">
          <a:solidFill>
            <a:schemeClr val="tx2"/>
          </a:solidFill>
          <a:latin typeface="Verdana" pitchFamily="34" charset="0"/>
          <a:ea typeface="ＭＳ Ｐゴシック" pitchFamily="50" charset="-128"/>
        </a:defRPr>
      </a:lvl2pPr>
      <a:lvl3pPr algn="l" rtl="0" eaLnBrk="0" fontAlgn="base" hangingPunct="0">
        <a:spcBef>
          <a:spcPct val="0"/>
        </a:spcBef>
        <a:spcAft>
          <a:spcPct val="0"/>
        </a:spcAft>
        <a:defRPr kumimoji="1" sz="3800">
          <a:solidFill>
            <a:schemeClr val="tx2"/>
          </a:solidFill>
          <a:latin typeface="Verdana" pitchFamily="34" charset="0"/>
          <a:ea typeface="ＭＳ Ｐゴシック" pitchFamily="50" charset="-128"/>
        </a:defRPr>
      </a:lvl3pPr>
      <a:lvl4pPr algn="l" rtl="0" eaLnBrk="0" fontAlgn="base" hangingPunct="0">
        <a:spcBef>
          <a:spcPct val="0"/>
        </a:spcBef>
        <a:spcAft>
          <a:spcPct val="0"/>
        </a:spcAft>
        <a:defRPr kumimoji="1" sz="3800">
          <a:solidFill>
            <a:schemeClr val="tx2"/>
          </a:solidFill>
          <a:latin typeface="Verdana" pitchFamily="34" charset="0"/>
          <a:ea typeface="ＭＳ Ｐゴシック" pitchFamily="50" charset="-128"/>
        </a:defRPr>
      </a:lvl4pPr>
      <a:lvl5pPr algn="l" rtl="0" eaLnBrk="0" fontAlgn="base" hangingPunct="0">
        <a:spcBef>
          <a:spcPct val="0"/>
        </a:spcBef>
        <a:spcAft>
          <a:spcPct val="0"/>
        </a:spcAft>
        <a:defRPr kumimoji="1" sz="3800">
          <a:solidFill>
            <a:schemeClr val="tx2"/>
          </a:solidFill>
          <a:latin typeface="Verdana" pitchFamily="34" charset="0"/>
          <a:ea typeface="ＭＳ Ｐゴシック" pitchFamily="50" charset="-128"/>
        </a:defRPr>
      </a:lvl5pPr>
      <a:lvl6pPr marL="457200" algn="l" rtl="0" fontAlgn="base">
        <a:spcBef>
          <a:spcPct val="0"/>
        </a:spcBef>
        <a:spcAft>
          <a:spcPct val="0"/>
        </a:spcAft>
        <a:defRPr kumimoji="1" sz="3800">
          <a:solidFill>
            <a:schemeClr val="tx2"/>
          </a:solidFill>
          <a:latin typeface="Verdana" pitchFamily="34" charset="0"/>
          <a:ea typeface="ＭＳ Ｐゴシック" pitchFamily="50" charset="-128"/>
        </a:defRPr>
      </a:lvl6pPr>
      <a:lvl7pPr marL="914400" algn="l" rtl="0" fontAlgn="base">
        <a:spcBef>
          <a:spcPct val="0"/>
        </a:spcBef>
        <a:spcAft>
          <a:spcPct val="0"/>
        </a:spcAft>
        <a:defRPr kumimoji="1" sz="3800">
          <a:solidFill>
            <a:schemeClr val="tx2"/>
          </a:solidFill>
          <a:latin typeface="Verdana" pitchFamily="34" charset="0"/>
          <a:ea typeface="ＭＳ Ｐゴシック" pitchFamily="50" charset="-128"/>
        </a:defRPr>
      </a:lvl7pPr>
      <a:lvl8pPr marL="1371600" algn="l" rtl="0" fontAlgn="base">
        <a:spcBef>
          <a:spcPct val="0"/>
        </a:spcBef>
        <a:spcAft>
          <a:spcPct val="0"/>
        </a:spcAft>
        <a:defRPr kumimoji="1" sz="3800">
          <a:solidFill>
            <a:schemeClr val="tx2"/>
          </a:solidFill>
          <a:latin typeface="Verdana" pitchFamily="34" charset="0"/>
          <a:ea typeface="ＭＳ Ｐゴシック" pitchFamily="50" charset="-128"/>
        </a:defRPr>
      </a:lvl8pPr>
      <a:lvl9pPr marL="1828800" algn="l" rtl="0" fontAlgn="base">
        <a:spcBef>
          <a:spcPct val="0"/>
        </a:spcBef>
        <a:spcAft>
          <a:spcPct val="0"/>
        </a:spcAft>
        <a:defRPr kumimoji="1" sz="3800">
          <a:solidFill>
            <a:schemeClr val="tx2"/>
          </a:solidFill>
          <a:latin typeface="Verdana" pitchFamily="34" charset="0"/>
          <a:ea typeface="ＭＳ Ｐゴシック" pitchFamily="50" charset="-128"/>
        </a:defRPr>
      </a:lvl9pPr>
    </p:titleStyle>
    <p:bodyStyle>
      <a:lvl1pPr marL="469900" indent="-469900" algn="l" rtl="0" eaLnBrk="0" fontAlgn="base" hangingPunct="0">
        <a:spcBef>
          <a:spcPct val="20000"/>
        </a:spcBef>
        <a:spcAft>
          <a:spcPct val="0"/>
        </a:spcAft>
        <a:buClr>
          <a:srgbClr val="0066FF"/>
        </a:buClr>
        <a:buFont typeface="Wingdings" pitchFamily="2" charset="2"/>
        <a:buChar char="o"/>
        <a:defRPr kumimoji="1" sz="3000">
          <a:solidFill>
            <a:schemeClr val="tx1"/>
          </a:solidFill>
          <a:latin typeface="+mn-lt"/>
          <a:ea typeface="+mn-ea"/>
          <a:cs typeface="+mn-cs"/>
        </a:defRPr>
      </a:lvl1pPr>
      <a:lvl2pPr marL="908050" indent="-436563" algn="l" rtl="0" eaLnBrk="0" fontAlgn="base" hangingPunct="0">
        <a:spcBef>
          <a:spcPct val="20000"/>
        </a:spcBef>
        <a:spcAft>
          <a:spcPct val="0"/>
        </a:spcAft>
        <a:buClr>
          <a:srgbClr val="0066FF"/>
        </a:buClr>
        <a:buFont typeface="Wingdings" pitchFamily="2" charset="2"/>
        <a:buChar char="n"/>
        <a:defRPr kumimoji="1" sz="2600">
          <a:solidFill>
            <a:schemeClr val="tx1"/>
          </a:solidFill>
          <a:latin typeface="+mn-lt"/>
          <a:ea typeface="+mn-ea"/>
        </a:defRPr>
      </a:lvl2pPr>
      <a:lvl3pPr marL="1304925" indent="-395288" algn="l" rtl="0" eaLnBrk="0" fontAlgn="base" hangingPunct="0">
        <a:spcBef>
          <a:spcPct val="20000"/>
        </a:spcBef>
        <a:spcAft>
          <a:spcPct val="0"/>
        </a:spcAft>
        <a:buClr>
          <a:srgbClr val="0066FF"/>
        </a:buClr>
        <a:buFont typeface="Wingdings" pitchFamily="2" charset="2"/>
        <a:buChar char="o"/>
        <a:defRPr kumimoji="1" sz="2300">
          <a:solidFill>
            <a:schemeClr val="tx1"/>
          </a:solidFill>
          <a:latin typeface="+mn-lt"/>
          <a:ea typeface="+mn-ea"/>
        </a:defRPr>
      </a:lvl3pPr>
      <a:lvl4pPr marL="1693863" indent="-387350" algn="l" rtl="0" eaLnBrk="0" fontAlgn="base" hangingPunct="0">
        <a:spcBef>
          <a:spcPct val="20000"/>
        </a:spcBef>
        <a:spcAft>
          <a:spcPct val="0"/>
        </a:spcAft>
        <a:buClr>
          <a:srgbClr val="0066FF"/>
        </a:buClr>
        <a:buFont typeface="Wingdings" pitchFamily="2" charset="2"/>
        <a:buChar char="n"/>
        <a:defRPr kumimoji="1" sz="2000">
          <a:solidFill>
            <a:schemeClr val="tx1"/>
          </a:solidFill>
          <a:latin typeface="+mn-lt"/>
          <a:ea typeface="+mn-ea"/>
        </a:defRPr>
      </a:lvl4pPr>
      <a:lvl5pPr marL="2093913" indent="-398463" algn="l" rtl="0" eaLnBrk="0" fontAlgn="base" hangingPunct="0">
        <a:spcBef>
          <a:spcPct val="25000"/>
        </a:spcBef>
        <a:spcAft>
          <a:spcPct val="0"/>
        </a:spcAft>
        <a:buClr>
          <a:srgbClr val="0066FF"/>
        </a:buClr>
        <a:buFont typeface="Wingdings" pitchFamily="2" charset="2"/>
        <a:buChar char="§"/>
        <a:defRPr kumimoji="1" sz="2000">
          <a:solidFill>
            <a:schemeClr val="tx1"/>
          </a:solidFill>
          <a:latin typeface="+mn-lt"/>
          <a:ea typeface="+mn-ea"/>
        </a:defRPr>
      </a:lvl5pPr>
      <a:lvl6pPr marL="2551113" indent="-398463" algn="l" rtl="0" fontAlgn="base">
        <a:spcBef>
          <a:spcPct val="25000"/>
        </a:spcBef>
        <a:spcAft>
          <a:spcPct val="0"/>
        </a:spcAft>
        <a:buClr>
          <a:srgbClr val="0066FF"/>
        </a:buClr>
        <a:buFont typeface="Wingdings" pitchFamily="2" charset="2"/>
        <a:buChar char="§"/>
        <a:defRPr kumimoji="1" sz="2000">
          <a:solidFill>
            <a:schemeClr val="tx1"/>
          </a:solidFill>
          <a:latin typeface="+mn-lt"/>
          <a:ea typeface="+mn-ea"/>
        </a:defRPr>
      </a:lvl6pPr>
      <a:lvl7pPr marL="3008313" indent="-398463" algn="l" rtl="0" fontAlgn="base">
        <a:spcBef>
          <a:spcPct val="25000"/>
        </a:spcBef>
        <a:spcAft>
          <a:spcPct val="0"/>
        </a:spcAft>
        <a:buClr>
          <a:srgbClr val="0066FF"/>
        </a:buClr>
        <a:buFont typeface="Wingdings" pitchFamily="2" charset="2"/>
        <a:buChar char="§"/>
        <a:defRPr kumimoji="1" sz="2000">
          <a:solidFill>
            <a:schemeClr val="tx1"/>
          </a:solidFill>
          <a:latin typeface="+mn-lt"/>
          <a:ea typeface="+mn-ea"/>
        </a:defRPr>
      </a:lvl7pPr>
      <a:lvl8pPr marL="3465513" indent="-398463" algn="l" rtl="0" fontAlgn="base">
        <a:spcBef>
          <a:spcPct val="25000"/>
        </a:spcBef>
        <a:spcAft>
          <a:spcPct val="0"/>
        </a:spcAft>
        <a:buClr>
          <a:srgbClr val="0066FF"/>
        </a:buClr>
        <a:buFont typeface="Wingdings" pitchFamily="2" charset="2"/>
        <a:buChar char="§"/>
        <a:defRPr kumimoji="1" sz="2000">
          <a:solidFill>
            <a:schemeClr val="tx1"/>
          </a:solidFill>
          <a:latin typeface="+mn-lt"/>
          <a:ea typeface="+mn-ea"/>
        </a:defRPr>
      </a:lvl8pPr>
      <a:lvl9pPr marL="3922713" indent="-398463" algn="l" rtl="0" fontAlgn="base">
        <a:spcBef>
          <a:spcPct val="25000"/>
        </a:spcBef>
        <a:spcAft>
          <a:spcPct val="0"/>
        </a:spcAft>
        <a:buClr>
          <a:srgbClr val="0066FF"/>
        </a:buClr>
        <a:buFont typeface="Wingdings" pitchFamily="2" charset="2"/>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5.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ctrTitle"/>
          </p:nvPr>
        </p:nvSpPr>
        <p:spPr/>
        <p:txBody>
          <a:bodyPr>
            <a:scene3d>
              <a:camera prst="orthographicFront"/>
              <a:lightRig rig="soft" dir="tl">
                <a:rot lat="0" lon="0" rev="0"/>
              </a:lightRig>
            </a:scene3d>
            <a:sp3d contourW="25400" prstMaterial="matte">
              <a:bevelT w="25400" h="55880" prst="artDeco"/>
              <a:contourClr>
                <a:schemeClr val="accent2">
                  <a:tint val="20000"/>
                </a:schemeClr>
              </a:contourClr>
            </a:sp3d>
          </a:bodyPr>
          <a:lstStyle/>
          <a:p>
            <a:pPr eaLnBrk="1" hangingPunct="1"/>
            <a:r>
              <a:rPr lang="ja-JP" altLang="en-US" sz="3200" b="1" spc="50" dirty="0" smtClean="0">
                <a:ln w="11430"/>
                <a:effectLst>
                  <a:outerShdw blurRad="76200" dist="50800" dir="5400000" algn="tl" rotWithShape="0">
                    <a:srgbClr val="000000">
                      <a:alpha val="65000"/>
                    </a:srgbClr>
                  </a:outerShdw>
                </a:effectLst>
              </a:rPr>
              <a:t>基本調査項目のポイントと疑義への対応</a:t>
            </a:r>
          </a:p>
        </p:txBody>
      </p:sp>
      <p:sp>
        <p:nvSpPr>
          <p:cNvPr id="204804" name="Text Box 4"/>
          <p:cNvSpPr txBox="1">
            <a:spLocks noChangeArrowheads="1"/>
          </p:cNvSpPr>
          <p:nvPr/>
        </p:nvSpPr>
        <p:spPr bwMode="auto">
          <a:xfrm>
            <a:off x="684212" y="1412875"/>
            <a:ext cx="7272163" cy="369332"/>
          </a:xfrm>
          <a:prstGeom prst="rect">
            <a:avLst/>
          </a:prstGeom>
          <a:noFill/>
          <a:ln w="9525">
            <a:noFill/>
            <a:miter lim="800000"/>
            <a:headEnd/>
            <a:tailEnd/>
          </a:ln>
          <a:effectLst/>
        </p:spPr>
        <p:txBody>
          <a:bodyPr wrap="square">
            <a:spAutoFit/>
          </a:bodyPr>
          <a:lstStyle/>
          <a:p>
            <a:pPr>
              <a:spcBef>
                <a:spcPct val="50000"/>
              </a:spcBef>
              <a:defRPr/>
            </a:pPr>
            <a:r>
              <a:rPr lang="ja-JP" altLang="en-US" sz="1800" dirty="0" smtClean="0"/>
              <a:t>平成</a:t>
            </a:r>
            <a:r>
              <a:rPr lang="en-US" altLang="ja-JP" sz="1800" dirty="0" smtClean="0"/>
              <a:t>30</a:t>
            </a:r>
            <a:r>
              <a:rPr lang="ja-JP" altLang="en-US" sz="1800" dirty="0" smtClean="0"/>
              <a:t>年度　厚生</a:t>
            </a:r>
            <a:r>
              <a:rPr lang="ja-JP" altLang="en-US" sz="1800" dirty="0"/>
              <a:t>労働省 </a:t>
            </a:r>
            <a:r>
              <a:rPr lang="ja-JP" altLang="en-US" sz="1800" dirty="0" smtClean="0"/>
              <a:t>認定調査員能力向上研修会</a:t>
            </a:r>
            <a:endParaRPr lang="ja-JP" altLang="en-US" sz="1800" dirty="0"/>
          </a:p>
        </p:txBody>
      </p:sp>
      <p:sp>
        <p:nvSpPr>
          <p:cNvPr id="6150" name="Rectangle 6"/>
          <p:cNvSpPr>
            <a:spLocks noChangeArrowheads="1"/>
          </p:cNvSpPr>
          <p:nvPr/>
        </p:nvSpPr>
        <p:spPr bwMode="auto">
          <a:xfrm>
            <a:off x="1042988" y="3773488"/>
            <a:ext cx="7010400" cy="1600200"/>
          </a:xfrm>
          <a:prstGeom prst="rect">
            <a:avLst/>
          </a:prstGeom>
          <a:noFill/>
          <a:ln w="9525">
            <a:noFill/>
            <a:miter lim="800000"/>
            <a:headEnd/>
            <a:tailEnd/>
          </a:ln>
        </p:spPr>
        <p:txBody>
          <a:bodyPr/>
          <a:lstStyle/>
          <a:p>
            <a:pPr algn="ctr">
              <a:spcBef>
                <a:spcPct val="20000"/>
              </a:spcBef>
              <a:buClr>
                <a:srgbClr val="0066FF"/>
              </a:buClr>
              <a:buFont typeface="Wingdings" pitchFamily="2" charset="2"/>
              <a:buNone/>
            </a:pPr>
            <a:endParaRPr lang="ja-JP" altLang="en-US" sz="1800" dirty="0"/>
          </a:p>
        </p:txBody>
      </p:sp>
      <p:sp>
        <p:nvSpPr>
          <p:cNvPr id="9" name="サブタイトル 8"/>
          <p:cNvSpPr>
            <a:spLocks noGrp="1"/>
          </p:cNvSpPr>
          <p:nvPr>
            <p:ph type="subTitle" idx="1"/>
          </p:nvPr>
        </p:nvSpPr>
        <p:spPr>
          <a:xfrm>
            <a:off x="1017984" y="5229200"/>
            <a:ext cx="7010400" cy="1224136"/>
          </a:xfrm>
        </p:spPr>
        <p:txBody>
          <a:bodyPr/>
          <a:lstStyle/>
          <a:p>
            <a:pPr algn="ctr"/>
            <a:r>
              <a:rPr lang="ja-JP" altLang="en-US" sz="2400" dirty="0" smtClean="0"/>
              <a:t>厚生労働省</a:t>
            </a:r>
            <a:endParaRPr lang="en-US" altLang="ja-JP" sz="2400" dirty="0" smtClean="0"/>
          </a:p>
          <a:p>
            <a:pPr algn="ctr"/>
            <a:r>
              <a:rPr kumimoji="1" lang="ja-JP" altLang="en-US" sz="1600" dirty="0" smtClean="0"/>
              <a:t>老健局 老人保健課</a:t>
            </a:r>
            <a:endParaRPr kumimoji="1" lang="en-US" altLang="ja-JP" sz="1600" dirty="0" smtClean="0"/>
          </a:p>
          <a:p>
            <a:pPr algn="ctr"/>
            <a:r>
              <a:rPr lang="ja-JP" altLang="en-US" sz="1600" dirty="0" smtClean="0"/>
              <a:t>要介護認定適正化事業</a:t>
            </a:r>
            <a:endParaRPr kumimoji="1" lang="ja-JP" altLang="en-US" sz="1600"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第</a:t>
            </a:r>
            <a:r>
              <a:rPr kumimoji="1" lang="en-US" altLang="ja-JP" dirty="0" smtClean="0"/>
              <a:t>2</a:t>
            </a:r>
            <a:r>
              <a:rPr kumimoji="1" lang="ja-JP" altLang="en-US" dirty="0" smtClean="0"/>
              <a:t>群</a:t>
            </a:r>
            <a:r>
              <a:rPr lang="ja-JP" altLang="en-US" dirty="0" smtClean="0"/>
              <a:t>　　</a:t>
            </a:r>
            <a:r>
              <a:rPr lang="en-US" altLang="ja-JP" sz="2000" dirty="0" smtClean="0"/>
              <a:t>2-5/2-6</a:t>
            </a:r>
            <a:r>
              <a:rPr lang="ja-JP" altLang="en-US" sz="2000" dirty="0" smtClean="0"/>
              <a:t>：排尿・排便</a:t>
            </a:r>
            <a:endParaRPr kumimoji="1" lang="ja-JP" altLang="en-US" sz="2000" dirty="0"/>
          </a:p>
        </p:txBody>
      </p:sp>
      <p:sp>
        <p:nvSpPr>
          <p:cNvPr id="3" name="コンテンツ プレースホルダ 2"/>
          <p:cNvSpPr>
            <a:spLocks noGrp="1"/>
          </p:cNvSpPr>
          <p:nvPr>
            <p:ph idx="1"/>
          </p:nvPr>
        </p:nvSpPr>
        <p:spPr>
          <a:xfrm>
            <a:off x="566738" y="1196752"/>
            <a:ext cx="8253734" cy="5255914"/>
          </a:xfrm>
        </p:spPr>
        <p:txBody>
          <a:bodyPr>
            <a:noAutofit/>
          </a:bodyPr>
          <a:lstStyle/>
          <a:p>
            <a:pPr>
              <a:lnSpc>
                <a:spcPct val="120000"/>
              </a:lnSpc>
            </a:pPr>
            <a:r>
              <a:rPr lang="ja-JP" altLang="en-US" sz="2400" dirty="0" smtClean="0"/>
              <a:t>排尿での分岐点は、樹形図上、</a:t>
            </a:r>
            <a:r>
              <a:rPr lang="en-US" altLang="ja-JP" sz="2400" dirty="0" smtClean="0"/>
              <a:t>2</a:t>
            </a:r>
            <a:r>
              <a:rPr lang="ja-JP" altLang="en-US" sz="2400" dirty="0" smtClean="0"/>
              <a:t>か所しかないが、軽中度では分岐上、大きな違いとなる場合があるため、特に注意が必要。また、中間評価項目得点への影響もある。</a:t>
            </a:r>
          </a:p>
          <a:p>
            <a:pPr eaLnBrk="1" hangingPunct="1">
              <a:lnSpc>
                <a:spcPct val="120000"/>
              </a:lnSpc>
            </a:pPr>
            <a:r>
              <a:rPr lang="ja-JP" altLang="en-US" sz="2400" dirty="0" smtClean="0"/>
              <a:t>失禁時の「適切な介助の方法」の考え方</a:t>
            </a:r>
            <a:endParaRPr lang="en-US" altLang="ja-JP" sz="2400" dirty="0" smtClean="0"/>
          </a:p>
          <a:p>
            <a:pPr lvl="1" eaLnBrk="1" hangingPunct="1">
              <a:lnSpc>
                <a:spcPct val="120000"/>
              </a:lnSpc>
            </a:pPr>
            <a:r>
              <a:rPr lang="ja-JP" altLang="en-US" sz="2000" dirty="0" smtClean="0"/>
              <a:t>失禁の原因がどこにあるかによって「適切な介助の方法」を検討する調査項目が異なる</a:t>
            </a:r>
            <a:endParaRPr lang="en-US" altLang="ja-JP" sz="2000" dirty="0" smtClean="0"/>
          </a:p>
          <a:p>
            <a:pPr lvl="2" eaLnBrk="1" hangingPunct="1">
              <a:lnSpc>
                <a:spcPct val="120000"/>
              </a:lnSpc>
            </a:pPr>
            <a:r>
              <a:rPr lang="ja-JP" altLang="en-US" sz="1700" dirty="0" smtClean="0"/>
              <a:t>トイレまでの移動に介護が必要な場合は「</a:t>
            </a:r>
            <a:r>
              <a:rPr lang="en-US" altLang="ja-JP" sz="1700" dirty="0" smtClean="0"/>
              <a:t>2-2</a:t>
            </a:r>
            <a:r>
              <a:rPr lang="ja-JP" altLang="en-US" sz="1700" dirty="0" smtClean="0"/>
              <a:t>移動」</a:t>
            </a:r>
            <a:endParaRPr lang="en-US" altLang="ja-JP" sz="1700" dirty="0" smtClean="0"/>
          </a:p>
          <a:p>
            <a:pPr lvl="2" eaLnBrk="1" hangingPunct="1">
              <a:lnSpc>
                <a:spcPct val="120000"/>
              </a:lnSpc>
            </a:pPr>
            <a:r>
              <a:rPr lang="ja-JP" altLang="en-US" sz="1700" dirty="0" smtClean="0"/>
              <a:t>ズボンの上げ下げ・トイレへの誘導の声かけが必要な場合は「</a:t>
            </a:r>
            <a:r>
              <a:rPr lang="en-US" altLang="ja-JP" sz="1700" dirty="0" smtClean="0"/>
              <a:t>2-5</a:t>
            </a:r>
            <a:r>
              <a:rPr lang="ja-JP" altLang="en-US" sz="1700" dirty="0" smtClean="0"/>
              <a:t>排尿」「</a:t>
            </a:r>
            <a:r>
              <a:rPr lang="en-US" altLang="ja-JP" sz="1700" dirty="0" smtClean="0"/>
              <a:t>2-6</a:t>
            </a:r>
            <a:r>
              <a:rPr lang="ja-JP" altLang="en-US" sz="1700" dirty="0" smtClean="0"/>
              <a:t>排便」</a:t>
            </a:r>
            <a:endParaRPr lang="en-US" altLang="ja-JP" sz="1700" dirty="0" smtClean="0"/>
          </a:p>
          <a:p>
            <a:pPr lvl="1" eaLnBrk="1" hangingPunct="1">
              <a:lnSpc>
                <a:spcPct val="120000"/>
              </a:lnSpc>
            </a:pPr>
            <a:r>
              <a:rPr lang="ja-JP" altLang="en-US" sz="2000" dirty="0" smtClean="0"/>
              <a:t>失禁時の対応を自身で行っている場合の評価</a:t>
            </a:r>
            <a:endParaRPr lang="en-US" altLang="ja-JP" sz="2000" dirty="0" smtClean="0"/>
          </a:p>
          <a:p>
            <a:pPr lvl="1" eaLnBrk="1" hangingPunct="1">
              <a:lnSpc>
                <a:spcPct val="120000"/>
              </a:lnSpc>
            </a:pPr>
            <a:r>
              <a:rPr lang="ja-JP" altLang="en-US" sz="2000" dirty="0" smtClean="0"/>
              <a:t>認定調査員が「不適切」と判断する場合は、そのように判断する具体的な理由や事実を特記事項に記載した上で、選択の妥当性について審査会の判断をあおぐ</a:t>
            </a:r>
            <a:endParaRPr lang="en-US" altLang="ja-JP" sz="2000" dirty="0" smtClean="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第</a:t>
            </a:r>
            <a:r>
              <a:rPr kumimoji="1" lang="en-US" altLang="ja-JP" dirty="0" smtClean="0"/>
              <a:t>2</a:t>
            </a:r>
            <a:r>
              <a:rPr kumimoji="1" lang="ja-JP" altLang="en-US" dirty="0" smtClean="0"/>
              <a:t>群</a:t>
            </a:r>
            <a:r>
              <a:rPr lang="ja-JP" altLang="en-US" dirty="0" smtClean="0"/>
              <a:t>　　</a:t>
            </a:r>
            <a:r>
              <a:rPr lang="en-US" altLang="ja-JP" sz="2000" dirty="0" smtClean="0"/>
              <a:t>2-5/2-6</a:t>
            </a:r>
            <a:r>
              <a:rPr lang="ja-JP" altLang="en-US" sz="2000" dirty="0" smtClean="0"/>
              <a:t>：排尿・排便</a:t>
            </a:r>
            <a:endParaRPr kumimoji="1" lang="ja-JP" altLang="en-US" sz="2000" dirty="0"/>
          </a:p>
        </p:txBody>
      </p:sp>
      <p:sp>
        <p:nvSpPr>
          <p:cNvPr id="3" name="コンテンツ プレースホルダ 2"/>
          <p:cNvSpPr>
            <a:spLocks noGrp="1"/>
          </p:cNvSpPr>
          <p:nvPr>
            <p:ph idx="1"/>
          </p:nvPr>
        </p:nvSpPr>
        <p:spPr>
          <a:xfrm>
            <a:off x="566738" y="1341438"/>
            <a:ext cx="8181726" cy="5255914"/>
          </a:xfrm>
        </p:spPr>
        <p:txBody>
          <a:bodyPr>
            <a:normAutofit/>
          </a:bodyPr>
          <a:lstStyle/>
          <a:p>
            <a:pPr eaLnBrk="1" hangingPunct="1">
              <a:lnSpc>
                <a:spcPct val="110000"/>
              </a:lnSpc>
            </a:pPr>
            <a:r>
              <a:rPr lang="ja-JP" altLang="en-US" sz="2600" dirty="0" smtClean="0"/>
              <a:t>ポータブルの掃除に関する解釈</a:t>
            </a:r>
            <a:endParaRPr lang="en-US" altLang="ja-JP" sz="2600" dirty="0" smtClean="0"/>
          </a:p>
          <a:p>
            <a:pPr lvl="1" eaLnBrk="1" hangingPunct="1">
              <a:lnSpc>
                <a:spcPct val="110000"/>
              </a:lnSpc>
            </a:pPr>
            <a:r>
              <a:rPr lang="ja-JP" altLang="en-US" sz="1700" dirty="0" smtClean="0"/>
              <a:t>ポータブルの「一括清掃」（翌朝に一回の掃除で対応等）は、排泄介助の機会が複数あったものを、介護者の都合などで「一回」で処理した場合が想定されている。</a:t>
            </a:r>
            <a:endParaRPr lang="en-US" altLang="ja-JP" sz="1700" dirty="0" smtClean="0"/>
          </a:p>
          <a:p>
            <a:pPr lvl="1" eaLnBrk="1" hangingPunct="1">
              <a:lnSpc>
                <a:spcPct val="110000"/>
              </a:lnSpc>
            </a:pPr>
            <a:r>
              <a:rPr lang="ja-JP" altLang="en-US" sz="1700" dirty="0" smtClean="0"/>
              <a:t>選択の基準は、「より頻回な状態」での選択になるため、昼間はトイレで排尿している場合などは、深夜帯以外の介助の状況を十分に把握した上で、選択を決定する。</a:t>
            </a:r>
            <a:endParaRPr lang="en-US" altLang="ja-JP" sz="1700" dirty="0" smtClean="0"/>
          </a:p>
          <a:p>
            <a:pPr lvl="1" eaLnBrk="1" hangingPunct="1">
              <a:lnSpc>
                <a:spcPct val="110000"/>
              </a:lnSpc>
            </a:pPr>
            <a:r>
              <a:rPr lang="ja-JP" altLang="en-US" sz="1700" dirty="0" smtClean="0"/>
              <a:t>なお、いずれの選択を行う場合も、ポータブルに対する介助の状況は、特記事項に頻度とともに記載することが重要。</a:t>
            </a:r>
            <a:endParaRPr lang="en-US" altLang="ja-JP" sz="1700" dirty="0" smtClean="0"/>
          </a:p>
          <a:p>
            <a:pPr lvl="1" eaLnBrk="1" hangingPunct="1">
              <a:lnSpc>
                <a:spcPct val="110000"/>
              </a:lnSpc>
            </a:pPr>
            <a:r>
              <a:rPr lang="ja-JP" altLang="en-US" sz="1700" dirty="0" smtClean="0"/>
              <a:t>便器まわり</a:t>
            </a:r>
            <a:r>
              <a:rPr lang="ja-JP" altLang="en-US" sz="1700" smtClean="0"/>
              <a:t>の掃除の考え方</a:t>
            </a:r>
            <a:endParaRPr lang="en-US" altLang="ja-JP" sz="1700" dirty="0" smtClean="0"/>
          </a:p>
          <a:p>
            <a:pPr lvl="1">
              <a:lnSpc>
                <a:spcPct val="120000"/>
              </a:lnSpc>
            </a:pPr>
            <a:endParaRPr lang="ja-JP" altLang="en-US" dirty="0" smtClean="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p:txBody>
          <a:bodyPr/>
          <a:lstStyle/>
          <a:p>
            <a:pPr eaLnBrk="1" hangingPunct="1"/>
            <a:r>
              <a:rPr lang="ja-JP" altLang="en-US" dirty="0" smtClean="0"/>
              <a:t>第</a:t>
            </a:r>
            <a:r>
              <a:rPr lang="en-US" altLang="ja-JP" dirty="0" smtClean="0"/>
              <a:t>2</a:t>
            </a:r>
            <a:r>
              <a:rPr lang="ja-JP" altLang="en-US" dirty="0" smtClean="0"/>
              <a:t>群　　</a:t>
            </a:r>
            <a:r>
              <a:rPr lang="en-US" altLang="ja-JP" sz="2000" dirty="0" smtClean="0"/>
              <a:t>2-5/2-6</a:t>
            </a:r>
            <a:r>
              <a:rPr lang="ja-JP" altLang="en-US" sz="2000" dirty="0" smtClean="0"/>
              <a:t>：排尿・排便</a:t>
            </a:r>
          </a:p>
        </p:txBody>
      </p:sp>
      <p:sp>
        <p:nvSpPr>
          <p:cNvPr id="13315" name="Rectangle 3"/>
          <p:cNvSpPr>
            <a:spLocks noGrp="1" noChangeArrowheads="1"/>
          </p:cNvSpPr>
          <p:nvPr>
            <p:ph type="body" idx="1"/>
          </p:nvPr>
        </p:nvSpPr>
        <p:spPr>
          <a:xfrm>
            <a:off x="566738" y="1196752"/>
            <a:ext cx="8109718" cy="5400600"/>
          </a:xfrm>
        </p:spPr>
        <p:txBody>
          <a:bodyPr>
            <a:noAutofit/>
          </a:bodyPr>
          <a:lstStyle/>
          <a:p>
            <a:pPr eaLnBrk="1" hangingPunct="1">
              <a:lnSpc>
                <a:spcPct val="120000"/>
              </a:lnSpc>
            </a:pPr>
            <a:r>
              <a:rPr lang="ja-JP" altLang="en-US" sz="2200" dirty="0" smtClean="0"/>
              <a:t>排尿（排便）は、実際の介護において</a:t>
            </a:r>
            <a:r>
              <a:rPr lang="ja-JP" altLang="en-US" sz="2200" dirty="0" smtClean="0">
                <a:latin typeface="HGP創英角ｺﾞｼｯｸUB" pitchFamily="50" charset="-128"/>
                <a:ea typeface="HGP創英角ｺﾞｼｯｸUB" pitchFamily="50" charset="-128"/>
              </a:rPr>
              <a:t>「個人差」</a:t>
            </a:r>
            <a:r>
              <a:rPr lang="ja-JP" altLang="en-US" sz="2200" dirty="0" smtClean="0"/>
              <a:t>があり、また一日の中で</a:t>
            </a:r>
            <a:r>
              <a:rPr lang="ja-JP" altLang="en-US" sz="2200" dirty="0" smtClean="0">
                <a:latin typeface="HGP創英角ｺﾞｼｯｸUB" pitchFamily="50" charset="-128"/>
                <a:ea typeface="HGP創英角ｺﾞｼｯｸUB" pitchFamily="50" charset="-128"/>
              </a:rPr>
              <a:t>「何度も発生する介助」</a:t>
            </a:r>
            <a:r>
              <a:rPr lang="ja-JP" altLang="en-US" sz="2200" dirty="0" smtClean="0"/>
              <a:t>であり、その結果、二次判定（介護の手間にかかる審査判定）では議論されることが多い。</a:t>
            </a:r>
            <a:endParaRPr lang="en-US" altLang="ja-JP" sz="2200" dirty="0" smtClean="0"/>
          </a:p>
          <a:p>
            <a:pPr lvl="1" eaLnBrk="1" hangingPunct="1">
              <a:lnSpc>
                <a:spcPct val="120000"/>
              </a:lnSpc>
            </a:pPr>
            <a:r>
              <a:rPr lang="ja-JP" altLang="en-US" sz="1700" dirty="0" smtClean="0"/>
              <a:t>全ての要介護度区分（非該当～寝たきりレベル）において、丁寧な記載を心がける。</a:t>
            </a:r>
            <a:endParaRPr lang="en-US" altLang="ja-JP" sz="1700" dirty="0" smtClean="0"/>
          </a:p>
          <a:p>
            <a:pPr lvl="1" eaLnBrk="1" hangingPunct="1">
              <a:lnSpc>
                <a:spcPct val="120000"/>
              </a:lnSpc>
            </a:pPr>
            <a:r>
              <a:rPr lang="ja-JP" altLang="en-US" sz="1700" dirty="0" smtClean="0"/>
              <a:t>特に、「介助されていない」「全介助」の選択を行った場合、記載漏れがないように留意する。</a:t>
            </a:r>
            <a:endParaRPr lang="en-US" altLang="ja-JP" sz="1700" dirty="0" smtClean="0"/>
          </a:p>
          <a:p>
            <a:pPr eaLnBrk="1" hangingPunct="1">
              <a:lnSpc>
                <a:spcPct val="110000"/>
              </a:lnSpc>
            </a:pPr>
            <a:r>
              <a:rPr lang="ja-JP" altLang="en-US" sz="2200" dirty="0" smtClean="0"/>
              <a:t>特記事項の記載ポイントは４点</a:t>
            </a:r>
            <a:endParaRPr lang="en-US" altLang="ja-JP" sz="2200" dirty="0" smtClean="0"/>
          </a:p>
          <a:p>
            <a:pPr lvl="1" eaLnBrk="1" hangingPunct="1">
              <a:lnSpc>
                <a:spcPct val="110000"/>
              </a:lnSpc>
              <a:buNone/>
            </a:pPr>
            <a:r>
              <a:rPr lang="ja-JP" altLang="en-US" sz="2200" dirty="0" smtClean="0"/>
              <a:t>　排泄にかかる介護の手間</a:t>
            </a:r>
            <a:endParaRPr lang="en-US" altLang="ja-JP" sz="2200" dirty="0" smtClean="0"/>
          </a:p>
          <a:p>
            <a:pPr lvl="1" eaLnBrk="1" hangingPunct="1">
              <a:lnSpc>
                <a:spcPct val="110000"/>
              </a:lnSpc>
              <a:buNone/>
            </a:pPr>
            <a:r>
              <a:rPr lang="ja-JP" altLang="en-US" sz="2200" dirty="0" smtClean="0"/>
              <a:t>　　＝①</a:t>
            </a:r>
            <a:r>
              <a:rPr lang="ja-JP" altLang="en-US" sz="2200" u="sng" dirty="0" smtClean="0"/>
              <a:t>排泄方法</a:t>
            </a:r>
            <a:r>
              <a:rPr lang="ja-JP" altLang="en-US" sz="2200" dirty="0" smtClean="0"/>
              <a:t> </a:t>
            </a:r>
            <a:r>
              <a:rPr lang="en-US" altLang="ja-JP" sz="2200" dirty="0" smtClean="0"/>
              <a:t>× </a:t>
            </a:r>
            <a:r>
              <a:rPr lang="ja-JP" altLang="en-US" sz="2200" dirty="0" smtClean="0"/>
              <a:t>②</a:t>
            </a:r>
            <a:r>
              <a:rPr lang="ja-JP" altLang="en-US" sz="2200" u="sng" dirty="0" smtClean="0"/>
              <a:t>頻度</a:t>
            </a:r>
            <a:r>
              <a:rPr lang="ja-JP" altLang="en-US" sz="2200" dirty="0" smtClean="0"/>
              <a:t> </a:t>
            </a:r>
            <a:r>
              <a:rPr lang="en-US" altLang="ja-JP" sz="2200" dirty="0" smtClean="0"/>
              <a:t>+ </a:t>
            </a:r>
            <a:r>
              <a:rPr lang="ja-JP" altLang="en-US" sz="2200" dirty="0" smtClean="0"/>
              <a:t>③</a:t>
            </a:r>
            <a:r>
              <a:rPr lang="ja-JP" altLang="en-US" sz="2200" u="sng" dirty="0" smtClean="0"/>
              <a:t>失敗の有無と介護</a:t>
            </a:r>
            <a:endParaRPr lang="en-US" altLang="ja-JP" sz="2200" u="sng" dirty="0" smtClean="0"/>
          </a:p>
          <a:p>
            <a:pPr lvl="1" eaLnBrk="1" hangingPunct="1">
              <a:lnSpc>
                <a:spcPct val="110000"/>
              </a:lnSpc>
            </a:pPr>
            <a:r>
              <a:rPr lang="ja-JP" altLang="en-US" sz="1700" dirty="0" smtClean="0"/>
              <a:t>要介護者においては、「活動時間帯（日中・夕方）」と「就寝時（夜間・深夜）」で、排泄の状況が異なる場合が多い。介助の方法や状況が時間帯で異なる場合は、④</a:t>
            </a:r>
            <a:r>
              <a:rPr lang="ja-JP" altLang="en-US" sz="1700" u="sng" dirty="0" smtClean="0"/>
              <a:t>昼夜の違い</a:t>
            </a:r>
            <a:r>
              <a:rPr lang="ja-JP" altLang="en-US" sz="1700" dirty="0" smtClean="0"/>
              <a:t>も記載。</a:t>
            </a:r>
            <a:endParaRPr lang="en-US" altLang="ja-JP" sz="1700" dirty="0" smtClean="0"/>
          </a:p>
          <a:p>
            <a:pPr lvl="1" eaLnBrk="1" hangingPunct="1">
              <a:lnSpc>
                <a:spcPct val="110000"/>
              </a:lnSpc>
            </a:pPr>
            <a:r>
              <a:rPr lang="ja-JP" altLang="en-US" sz="1700" dirty="0" smtClean="0"/>
              <a:t>失敗には、失禁だけでなく、トイレの汚染、不潔行為等も含まれる</a:t>
            </a:r>
            <a:endParaRPr lang="en-US" altLang="ja-JP" sz="1700" dirty="0" smtClean="0"/>
          </a:p>
          <a:p>
            <a:pPr lvl="1" eaLnBrk="1" hangingPunct="1">
              <a:lnSpc>
                <a:spcPct val="110000"/>
              </a:lnSpc>
            </a:pPr>
            <a:endParaRPr lang="en-US" altLang="ja-JP" sz="1500" dirty="0" smtClean="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z="3600" dirty="0" smtClean="0"/>
              <a:t>第</a:t>
            </a:r>
            <a:r>
              <a:rPr kumimoji="1" lang="en-US" altLang="ja-JP" sz="3600" dirty="0" smtClean="0"/>
              <a:t>2</a:t>
            </a:r>
            <a:r>
              <a:rPr kumimoji="1" lang="ja-JP" altLang="en-US" sz="3600" dirty="0" smtClean="0"/>
              <a:t>群</a:t>
            </a:r>
            <a:r>
              <a:rPr lang="ja-JP" altLang="en-US" sz="3600" dirty="0" smtClean="0"/>
              <a:t>　　</a:t>
            </a:r>
            <a:r>
              <a:rPr lang="en-US" altLang="ja-JP" sz="1800" dirty="0" smtClean="0"/>
              <a:t>2-7/2-8/2-9</a:t>
            </a:r>
            <a:r>
              <a:rPr lang="ja-JP" altLang="en-US" sz="1800" dirty="0" smtClean="0"/>
              <a:t>：口腔清潔・洗顔・整髪</a:t>
            </a:r>
            <a:endParaRPr kumimoji="1" lang="ja-JP" altLang="en-US" sz="1800" dirty="0"/>
          </a:p>
        </p:txBody>
      </p:sp>
      <p:sp>
        <p:nvSpPr>
          <p:cNvPr id="3" name="コンテンツ プレースホルダ 2"/>
          <p:cNvSpPr>
            <a:spLocks noGrp="1"/>
          </p:cNvSpPr>
          <p:nvPr>
            <p:ph idx="1"/>
          </p:nvPr>
        </p:nvSpPr>
        <p:spPr>
          <a:xfrm>
            <a:off x="566738" y="1341438"/>
            <a:ext cx="8001000" cy="2303586"/>
          </a:xfrm>
        </p:spPr>
        <p:txBody>
          <a:bodyPr>
            <a:normAutofit/>
          </a:bodyPr>
          <a:lstStyle/>
          <a:p>
            <a:r>
              <a:rPr kumimoji="1" lang="ja-JP" altLang="en-US" sz="2800" dirty="0" smtClean="0"/>
              <a:t>清潔保持系の調査項目における「一部介助」</a:t>
            </a:r>
            <a:endParaRPr kumimoji="1" lang="en-US" altLang="ja-JP" sz="2800" dirty="0" smtClean="0"/>
          </a:p>
          <a:p>
            <a:pPr lvl="1"/>
            <a:r>
              <a:rPr lang="ja-JP" altLang="en-US" sz="2400" dirty="0" smtClean="0"/>
              <a:t>「口腔清潔」「洗顔」 「整髪」における「行為の開始を促す声かけ」を「一部介助」に取っていないか。</a:t>
            </a:r>
            <a:endParaRPr lang="en-US" altLang="ja-JP" sz="2400" dirty="0" smtClean="0"/>
          </a:p>
          <a:p>
            <a:pPr lvl="1"/>
            <a:r>
              <a:rPr kumimoji="1" lang="ja-JP" altLang="en-US" sz="2400" dirty="0" smtClean="0"/>
              <a:t>「介助されていない」→「一部介助」により、中間評価項目得点は、「</a:t>
            </a:r>
            <a:r>
              <a:rPr kumimoji="1" lang="en-US" altLang="ja-JP" sz="2400" dirty="0" smtClean="0"/>
              <a:t>11.8</a:t>
            </a:r>
            <a:r>
              <a:rPr lang="ja-JP" altLang="en-US" sz="2400" dirty="0" smtClean="0"/>
              <a:t>点」</a:t>
            </a:r>
            <a:r>
              <a:rPr kumimoji="1" lang="ja-JP" altLang="en-US" sz="2400" dirty="0" smtClean="0"/>
              <a:t>の差が生じる。</a:t>
            </a:r>
            <a:endParaRPr kumimoji="1" lang="en-US" altLang="ja-JP" sz="2400" dirty="0" smtClean="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p:txBody>
          <a:bodyPr/>
          <a:lstStyle/>
          <a:p>
            <a:pPr eaLnBrk="1" hangingPunct="1"/>
            <a:r>
              <a:rPr lang="ja-JP" altLang="en-US" sz="3600" dirty="0" smtClean="0"/>
              <a:t>第</a:t>
            </a:r>
            <a:r>
              <a:rPr lang="en-US" altLang="ja-JP" sz="3600" dirty="0" smtClean="0"/>
              <a:t>2</a:t>
            </a:r>
            <a:r>
              <a:rPr lang="ja-JP" altLang="en-US" sz="3600" dirty="0" smtClean="0"/>
              <a:t>群における「声かけ」の概念</a:t>
            </a:r>
          </a:p>
        </p:txBody>
      </p:sp>
      <p:sp>
        <p:nvSpPr>
          <p:cNvPr id="13315" name="Rectangle 3"/>
          <p:cNvSpPr>
            <a:spLocks noGrp="1" noChangeArrowheads="1"/>
          </p:cNvSpPr>
          <p:nvPr>
            <p:ph type="body" idx="1"/>
          </p:nvPr>
        </p:nvSpPr>
        <p:spPr>
          <a:xfrm>
            <a:off x="566738" y="1341438"/>
            <a:ext cx="8181726" cy="5327922"/>
          </a:xfrm>
        </p:spPr>
        <p:txBody>
          <a:bodyPr>
            <a:normAutofit/>
          </a:bodyPr>
          <a:lstStyle/>
          <a:p>
            <a:pPr eaLnBrk="1" hangingPunct="1">
              <a:lnSpc>
                <a:spcPct val="110000"/>
              </a:lnSpc>
            </a:pPr>
            <a:r>
              <a:rPr lang="ja-JP" altLang="en-US" sz="2200" dirty="0" smtClean="0"/>
              <a:t>「声かけ」の評価</a:t>
            </a:r>
            <a:endParaRPr lang="en-US" altLang="ja-JP" sz="2200" dirty="0" smtClean="0"/>
          </a:p>
          <a:p>
            <a:pPr lvl="1" eaLnBrk="1" hangingPunct="1">
              <a:lnSpc>
                <a:spcPct val="110000"/>
              </a:lnSpc>
            </a:pPr>
            <a:r>
              <a:rPr lang="ja-JP" altLang="en-US" sz="1800" dirty="0" smtClean="0"/>
              <a:t>該当する行為を行う中で発生する「声かけ」</a:t>
            </a:r>
            <a:endParaRPr lang="en-US" altLang="ja-JP" sz="1800" dirty="0" smtClean="0"/>
          </a:p>
          <a:p>
            <a:pPr lvl="2" eaLnBrk="1" hangingPunct="1">
              <a:lnSpc>
                <a:spcPct val="110000"/>
              </a:lnSpc>
            </a:pPr>
            <a:r>
              <a:rPr lang="ja-JP" altLang="en-US" sz="1500" dirty="0" smtClean="0"/>
              <a:t>「そのタオルで顔を拭きましょう」（洗顔）</a:t>
            </a:r>
            <a:endParaRPr lang="en-US" altLang="ja-JP" sz="1500" dirty="0" smtClean="0"/>
          </a:p>
          <a:p>
            <a:pPr lvl="2" eaLnBrk="1" hangingPunct="1">
              <a:lnSpc>
                <a:spcPct val="110000"/>
              </a:lnSpc>
            </a:pPr>
            <a:r>
              <a:rPr lang="ja-JP" altLang="en-US" sz="1500" dirty="0" smtClean="0"/>
              <a:t>「ボタンが一つずれていますよ」（上衣の着脱）</a:t>
            </a:r>
            <a:endParaRPr lang="en-US" altLang="ja-JP" sz="1500" dirty="0" smtClean="0"/>
          </a:p>
          <a:p>
            <a:pPr lvl="1" eaLnBrk="1" hangingPunct="1">
              <a:lnSpc>
                <a:spcPct val="110000"/>
              </a:lnSpc>
            </a:pPr>
            <a:r>
              <a:rPr lang="ja-JP" altLang="en-US" sz="1800" dirty="0" smtClean="0"/>
              <a:t>行為を行う場所（洗面所等）へ誘導する「声かけ」</a:t>
            </a:r>
            <a:endParaRPr lang="en-US" altLang="ja-JP" sz="1800" dirty="0" smtClean="0"/>
          </a:p>
          <a:p>
            <a:pPr lvl="2" eaLnBrk="1" hangingPunct="1">
              <a:lnSpc>
                <a:spcPct val="110000"/>
              </a:lnSpc>
            </a:pPr>
            <a:r>
              <a:rPr lang="ja-JP" altLang="en-US" sz="1500" dirty="0" smtClean="0"/>
              <a:t>「歯を磨きにいきましょうか？」（口腔清潔）</a:t>
            </a:r>
            <a:endParaRPr lang="en-US" altLang="ja-JP" sz="1500" dirty="0" smtClean="0"/>
          </a:p>
          <a:p>
            <a:pPr lvl="2" eaLnBrk="1" hangingPunct="1">
              <a:lnSpc>
                <a:spcPct val="110000"/>
              </a:lnSpc>
            </a:pPr>
            <a:r>
              <a:rPr lang="ja-JP" altLang="en-US" sz="1500" dirty="0" smtClean="0"/>
              <a:t>「そろそろトイレにいく時間ですね」</a:t>
            </a:r>
            <a:endParaRPr lang="en-US" altLang="ja-JP" sz="1500" dirty="0" smtClean="0"/>
          </a:p>
          <a:p>
            <a:pPr lvl="2" eaLnBrk="1" hangingPunct="1">
              <a:lnSpc>
                <a:spcPct val="110000"/>
              </a:lnSpc>
            </a:pPr>
            <a:endParaRPr lang="en-US" altLang="ja-JP" sz="1500" dirty="0" smtClean="0"/>
          </a:p>
          <a:p>
            <a:pPr eaLnBrk="1" hangingPunct="1">
              <a:lnSpc>
                <a:spcPct val="110000"/>
              </a:lnSpc>
            </a:pPr>
            <a:r>
              <a:rPr lang="ja-JP" altLang="en-US" sz="2200" dirty="0" smtClean="0"/>
              <a:t>「声かけ」における選択</a:t>
            </a:r>
            <a:endParaRPr lang="en-US" altLang="ja-JP" sz="2200" dirty="0" smtClean="0"/>
          </a:p>
          <a:p>
            <a:pPr lvl="1" eaLnBrk="1" hangingPunct="1">
              <a:lnSpc>
                <a:spcPct val="110000"/>
              </a:lnSpc>
            </a:pPr>
            <a:r>
              <a:rPr lang="ja-JP" altLang="en-US" sz="1800" dirty="0" smtClean="0"/>
              <a:t>基本原則：該当する行為を行う中で発生する「声かけ」は評価対象となる</a:t>
            </a:r>
            <a:endParaRPr lang="en-US" altLang="ja-JP" sz="1800" dirty="0" smtClean="0"/>
          </a:p>
          <a:p>
            <a:pPr lvl="2" eaLnBrk="1" hangingPunct="1">
              <a:lnSpc>
                <a:spcPct val="110000"/>
              </a:lnSpc>
            </a:pPr>
            <a:r>
              <a:rPr lang="ja-JP" altLang="en-US" sz="1500" dirty="0" smtClean="0"/>
              <a:t>調査項目によって選択肢が異なる（見守りの場合と一部介助の場合がある）点に留意する。</a:t>
            </a:r>
            <a:endParaRPr lang="en-US" altLang="ja-JP" sz="1800" dirty="0" smtClean="0"/>
          </a:p>
          <a:p>
            <a:pPr lvl="1" eaLnBrk="1" hangingPunct="1">
              <a:lnSpc>
                <a:spcPct val="110000"/>
              </a:lnSpc>
            </a:pPr>
            <a:r>
              <a:rPr lang="ja-JP" altLang="en-US" sz="1800" dirty="0" smtClean="0"/>
              <a:t>基本原則：行為を行う場所（洗面所等）へ誘導する「声かけ」は評価対象外</a:t>
            </a:r>
            <a:endParaRPr lang="en-US" altLang="ja-JP" sz="1800" dirty="0" smtClean="0"/>
          </a:p>
          <a:p>
            <a:pPr lvl="2" eaLnBrk="1" hangingPunct="1">
              <a:lnSpc>
                <a:spcPct val="110000"/>
              </a:lnSpc>
            </a:pPr>
            <a:r>
              <a:rPr lang="ja-JP" altLang="en-US" sz="1500" dirty="0" smtClean="0"/>
              <a:t>例外：「排尿」「排便」における行動開始の「声かけ」は「見守り等」を選択する。</a:t>
            </a:r>
            <a:endParaRPr lang="en-US" altLang="ja-JP" sz="1800" dirty="0" smtClean="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z="3600" dirty="0" smtClean="0"/>
              <a:t>第</a:t>
            </a:r>
            <a:r>
              <a:rPr kumimoji="1" lang="en-US" altLang="ja-JP" sz="3600" dirty="0" smtClean="0"/>
              <a:t>3</a:t>
            </a:r>
            <a:r>
              <a:rPr kumimoji="1" lang="ja-JP" altLang="en-US" sz="3600" dirty="0" smtClean="0"/>
              <a:t>群</a:t>
            </a:r>
            <a:r>
              <a:rPr lang="ja-JP" altLang="en-US" sz="6000" dirty="0" smtClean="0"/>
              <a:t>　　</a:t>
            </a:r>
            <a:r>
              <a:rPr lang="en-US" altLang="ja-JP" sz="2000" dirty="0" smtClean="0"/>
              <a:t>3-4</a:t>
            </a:r>
            <a:r>
              <a:rPr lang="ja-JP" altLang="en-US" sz="2000" dirty="0" smtClean="0"/>
              <a:t>：短期記憶</a:t>
            </a:r>
            <a:endParaRPr kumimoji="1" lang="ja-JP" altLang="en-US" sz="4000" dirty="0"/>
          </a:p>
        </p:txBody>
      </p:sp>
      <p:sp>
        <p:nvSpPr>
          <p:cNvPr id="4" name="コンテンツ プレースホルダー 3"/>
          <p:cNvSpPr>
            <a:spLocks noGrp="1"/>
          </p:cNvSpPr>
          <p:nvPr>
            <p:ph sz="quarter" idx="1"/>
          </p:nvPr>
        </p:nvSpPr>
        <p:spPr>
          <a:xfrm>
            <a:off x="566738" y="1341438"/>
            <a:ext cx="8001000" cy="5327922"/>
          </a:xfrm>
        </p:spPr>
        <p:txBody>
          <a:bodyPr>
            <a:normAutofit fontScale="85000" lnSpcReduction="20000"/>
          </a:bodyPr>
          <a:lstStyle/>
          <a:p>
            <a:pPr>
              <a:lnSpc>
                <a:spcPct val="120000"/>
              </a:lnSpc>
            </a:pPr>
            <a:r>
              <a:rPr kumimoji="1" lang="ja-JP" altLang="en-US" dirty="0" smtClean="0"/>
              <a:t>「短期記憶」の特徴</a:t>
            </a:r>
            <a:endParaRPr kumimoji="1" lang="en-US" altLang="ja-JP" dirty="0" smtClean="0"/>
          </a:p>
          <a:p>
            <a:pPr lvl="1">
              <a:lnSpc>
                <a:spcPct val="120000"/>
              </a:lnSpc>
            </a:pPr>
            <a:r>
              <a:rPr lang="ja-JP" altLang="en-US" dirty="0" smtClean="0"/>
              <a:t>第</a:t>
            </a:r>
            <a:r>
              <a:rPr lang="en-US" altLang="ja-JP" dirty="0" smtClean="0"/>
              <a:t>3</a:t>
            </a:r>
            <a:r>
              <a:rPr lang="ja-JP" altLang="en-US" dirty="0" smtClean="0"/>
              <a:t>群においてもっとも判断が分かれる項目</a:t>
            </a:r>
            <a:endParaRPr lang="en-US" altLang="ja-JP" dirty="0" smtClean="0"/>
          </a:p>
          <a:p>
            <a:pPr lvl="1">
              <a:lnSpc>
                <a:spcPct val="120000"/>
              </a:lnSpc>
            </a:pPr>
            <a:r>
              <a:rPr lang="ja-JP" altLang="en-US" dirty="0" smtClean="0"/>
              <a:t>中間評価項目得点は低いが、調査項目で分岐する箇所がある（</a:t>
            </a:r>
            <a:r>
              <a:rPr lang="en-US" altLang="ja-JP" dirty="0" smtClean="0"/>
              <a:t>4</a:t>
            </a:r>
            <a:r>
              <a:rPr lang="ja-JP" altLang="en-US" dirty="0" smtClean="0"/>
              <a:t>か所）。特に軽度者における「食事」の時間に影響が出る可能性があるので留意が必要。</a:t>
            </a:r>
            <a:endParaRPr lang="en-US" altLang="ja-JP" dirty="0" smtClean="0"/>
          </a:p>
          <a:p>
            <a:pPr>
              <a:lnSpc>
                <a:spcPct val="120000"/>
              </a:lnSpc>
            </a:pPr>
            <a:r>
              <a:rPr lang="ja-JP" altLang="en-US" dirty="0" smtClean="0"/>
              <a:t>短期記憶における「ばらつきの因子」</a:t>
            </a:r>
            <a:endParaRPr lang="en-US" altLang="ja-JP" dirty="0" smtClean="0"/>
          </a:p>
          <a:p>
            <a:pPr lvl="1">
              <a:lnSpc>
                <a:spcPct val="120000"/>
              </a:lnSpc>
            </a:pPr>
            <a:r>
              <a:rPr lang="ja-JP" altLang="en-US" dirty="0" smtClean="0"/>
              <a:t>定義「面接調査の直前に何をしていたかを思い出す」を試行及び日頃の状態を検討する際の、基本とすること。</a:t>
            </a:r>
            <a:endParaRPr lang="en-US" altLang="ja-JP" dirty="0" smtClean="0"/>
          </a:p>
          <a:p>
            <a:pPr lvl="1">
              <a:lnSpc>
                <a:spcPct val="120000"/>
              </a:lnSpc>
            </a:pPr>
            <a:r>
              <a:rPr lang="ja-JP" altLang="en-US" dirty="0" smtClean="0"/>
              <a:t>「直前」の判断に対する考え方の差異</a:t>
            </a:r>
            <a:endParaRPr lang="en-US" altLang="ja-JP" dirty="0" smtClean="0"/>
          </a:p>
          <a:p>
            <a:pPr lvl="1">
              <a:lnSpc>
                <a:spcPct val="120000"/>
              </a:lnSpc>
            </a:pPr>
            <a:r>
              <a:rPr lang="ja-JP" altLang="en-US" dirty="0" smtClean="0"/>
              <a:t>他の調査項目と連動させるような判断基準は避ける。</a:t>
            </a:r>
            <a:endParaRPr lang="en-US" altLang="ja-JP" dirty="0" smtClean="0"/>
          </a:p>
          <a:p>
            <a:pPr lvl="1">
              <a:lnSpc>
                <a:spcPct val="120000"/>
              </a:lnSpc>
            </a:pPr>
            <a:r>
              <a:rPr kumimoji="1" lang="ja-JP" altLang="en-US" dirty="0" smtClean="0"/>
              <a:t>確認テスト（</a:t>
            </a:r>
            <a:r>
              <a:rPr kumimoji="1" lang="en-US" altLang="ja-JP" dirty="0" smtClean="0"/>
              <a:t>3</a:t>
            </a:r>
            <a:r>
              <a:rPr kumimoji="1" lang="ja-JP" altLang="en-US" dirty="0" smtClean="0"/>
              <a:t>品提示）</a:t>
            </a:r>
            <a:r>
              <a:rPr lang="ja-JP" altLang="en-US" dirty="0" smtClean="0"/>
              <a:t>の試行方法の誤り</a:t>
            </a:r>
            <a:endParaRPr lang="en-US" altLang="ja-JP" dirty="0" smtClean="0"/>
          </a:p>
          <a:p>
            <a:pPr lvl="2">
              <a:lnSpc>
                <a:spcPct val="120000"/>
              </a:lnSpc>
            </a:pPr>
            <a:r>
              <a:rPr lang="en-US" altLang="ja-JP" dirty="0" smtClean="0"/>
              <a:t>3</a:t>
            </a:r>
            <a:r>
              <a:rPr lang="ja-JP" altLang="en-US" dirty="0" smtClean="0"/>
              <a:t>品を提示し、</a:t>
            </a:r>
            <a:r>
              <a:rPr lang="en-US" altLang="ja-JP" dirty="0" smtClean="0"/>
              <a:t>3</a:t>
            </a:r>
            <a:r>
              <a:rPr lang="ja-JP" altLang="en-US" dirty="0" smtClean="0"/>
              <a:t>品を隠して、事後に</a:t>
            </a:r>
            <a:r>
              <a:rPr lang="en-US" altLang="ja-JP" dirty="0" smtClean="0"/>
              <a:t>3</a:t>
            </a:r>
            <a:r>
              <a:rPr lang="ja-JP" altLang="en-US" dirty="0" smtClean="0"/>
              <a:t>品を回答させる方法は誤り。</a:t>
            </a:r>
            <a:endParaRPr lang="en-US" altLang="ja-JP" dirty="0" smtClean="0"/>
          </a:p>
        </p:txBody>
      </p:sp>
    </p:spTree>
    <p:extLst>
      <p:ext uri="{BB962C8B-B14F-4D97-AF65-F5344CB8AC3E}">
        <p14:creationId xmlns:p14="http://schemas.microsoft.com/office/powerpoint/2010/main" val="4052796868"/>
      </p:ext>
    </p:extLst>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z="3600" dirty="0" smtClean="0"/>
              <a:t>第</a:t>
            </a:r>
            <a:r>
              <a:rPr kumimoji="1" lang="en-US" altLang="ja-JP" sz="3600" dirty="0" smtClean="0"/>
              <a:t>3</a:t>
            </a:r>
            <a:r>
              <a:rPr kumimoji="1" lang="ja-JP" altLang="en-US" sz="3600" dirty="0" smtClean="0"/>
              <a:t>群</a:t>
            </a:r>
            <a:r>
              <a:rPr lang="ja-JP" altLang="en-US" sz="6000" dirty="0" smtClean="0"/>
              <a:t>　　</a:t>
            </a:r>
            <a:r>
              <a:rPr lang="en-US" altLang="ja-JP" sz="2000" dirty="0" smtClean="0"/>
              <a:t>3-4</a:t>
            </a:r>
            <a:r>
              <a:rPr lang="ja-JP" altLang="en-US" sz="2000" dirty="0" smtClean="0"/>
              <a:t>：短期記憶</a:t>
            </a:r>
            <a:endParaRPr kumimoji="1" lang="ja-JP" altLang="en-US" sz="4000" dirty="0"/>
          </a:p>
        </p:txBody>
      </p:sp>
      <p:sp>
        <p:nvSpPr>
          <p:cNvPr id="6" name="コンテンツ プレースホルダー 3"/>
          <p:cNvSpPr>
            <a:spLocks noGrp="1"/>
          </p:cNvSpPr>
          <p:nvPr>
            <p:ph sz="quarter" idx="1"/>
          </p:nvPr>
        </p:nvSpPr>
        <p:spPr>
          <a:xfrm>
            <a:off x="566738" y="1340768"/>
            <a:ext cx="8253734" cy="5039890"/>
          </a:xfrm>
        </p:spPr>
        <p:txBody>
          <a:bodyPr>
            <a:normAutofit/>
          </a:bodyPr>
          <a:lstStyle/>
          <a:p>
            <a:pPr>
              <a:lnSpc>
                <a:spcPct val="120000"/>
              </a:lnSpc>
            </a:pPr>
            <a:r>
              <a:rPr lang="ja-JP" altLang="en-US" dirty="0" smtClean="0"/>
              <a:t>短期記憶「できない」が「はずれ値」を示す要因になりうる調査方法・判断基準</a:t>
            </a:r>
            <a:endParaRPr kumimoji="1" lang="en-US" altLang="ja-JP" dirty="0" smtClean="0"/>
          </a:p>
          <a:p>
            <a:pPr lvl="1">
              <a:lnSpc>
                <a:spcPct val="120000"/>
              </a:lnSpc>
            </a:pPr>
            <a:r>
              <a:rPr lang="ja-JP" altLang="en-US" dirty="0" smtClean="0"/>
              <a:t>３品提示の実施頻度が高く、かつ、誤答した場合に必ず「できない」を選択している場合。</a:t>
            </a:r>
            <a:r>
              <a:rPr lang="ja-JP" altLang="en-US" sz="2200" dirty="0" smtClean="0"/>
              <a:t>（３品提示は、面接調査の直前にしていたことをきく質問での確認が難しい場合に実施。）</a:t>
            </a:r>
            <a:endParaRPr lang="en-US" altLang="ja-JP" sz="2200" dirty="0" smtClean="0"/>
          </a:p>
          <a:p>
            <a:pPr lvl="1">
              <a:lnSpc>
                <a:spcPct val="120000"/>
              </a:lnSpc>
            </a:pPr>
            <a:r>
              <a:rPr lang="ja-JP" altLang="en-US" dirty="0" smtClean="0"/>
              <a:t>他の調査項目（「</a:t>
            </a:r>
            <a:r>
              <a:rPr lang="en-US" altLang="ja-JP" dirty="0" smtClean="0"/>
              <a:t>4-12</a:t>
            </a:r>
            <a:r>
              <a:rPr lang="ja-JP" altLang="en-US" dirty="0" smtClean="0"/>
              <a:t>ひどい物忘れ」「</a:t>
            </a:r>
            <a:r>
              <a:rPr lang="en-US" altLang="ja-JP" dirty="0" smtClean="0"/>
              <a:t>5-1</a:t>
            </a:r>
            <a:r>
              <a:rPr lang="ja-JP" altLang="en-US" dirty="0" smtClean="0"/>
              <a:t>薬の内服」「</a:t>
            </a:r>
            <a:r>
              <a:rPr lang="en-US" altLang="ja-JP" dirty="0" smtClean="0"/>
              <a:t>3-2</a:t>
            </a:r>
            <a:r>
              <a:rPr lang="ja-JP" altLang="en-US" dirty="0" smtClean="0"/>
              <a:t>毎日の日課を理解」）と連動させた選択を行っている場合。</a:t>
            </a:r>
            <a:endParaRPr lang="en-US" altLang="ja-JP" dirty="0" smtClean="0"/>
          </a:p>
          <a:p>
            <a:pPr lvl="1">
              <a:lnSpc>
                <a:spcPct val="120000"/>
              </a:lnSpc>
            </a:pPr>
            <a:endParaRPr lang="en-US" altLang="ja-JP" dirty="0" smtClean="0"/>
          </a:p>
          <a:p>
            <a:pPr lvl="1">
              <a:lnSpc>
                <a:spcPct val="120000"/>
              </a:lnSpc>
            </a:pPr>
            <a:endParaRPr lang="en-US" altLang="ja-JP" dirty="0" smtClean="0"/>
          </a:p>
          <a:p>
            <a:pPr lvl="2">
              <a:lnSpc>
                <a:spcPct val="120000"/>
              </a:lnSpc>
            </a:pPr>
            <a:endParaRPr lang="en-US" altLang="ja-JP" dirty="0" smtClean="0"/>
          </a:p>
          <a:p>
            <a:pPr lvl="2">
              <a:lnSpc>
                <a:spcPct val="120000"/>
              </a:lnSpc>
            </a:pPr>
            <a:endParaRPr lang="en-US" altLang="ja-JP" dirty="0" smtClean="0"/>
          </a:p>
        </p:txBody>
      </p:sp>
      <p:sp>
        <p:nvSpPr>
          <p:cNvPr id="7" name="正方形/長方形 6"/>
          <p:cNvSpPr/>
          <p:nvPr/>
        </p:nvSpPr>
        <p:spPr>
          <a:xfrm>
            <a:off x="2051720" y="5919663"/>
            <a:ext cx="6480719" cy="461665"/>
          </a:xfrm>
          <a:prstGeom prst="rect">
            <a:avLst/>
          </a:prstGeom>
          <a:ln>
            <a:solidFill>
              <a:schemeClr val="tx1"/>
            </a:solidFill>
            <a:prstDash val="sysDot"/>
          </a:ln>
        </p:spPr>
        <p:txBody>
          <a:bodyPr wrap="square">
            <a:spAutoFit/>
          </a:bodyPr>
          <a:lstStyle/>
          <a:p>
            <a:r>
              <a:rPr lang="en-US" altLang="ja-JP" sz="1200" dirty="0" smtClean="0">
                <a:solidFill>
                  <a:srgbClr val="000000"/>
                </a:solidFill>
                <a:latin typeface="+mn-ea"/>
                <a:ea typeface="+mn-ea"/>
              </a:rPr>
              <a:t>※</a:t>
            </a:r>
            <a:r>
              <a:rPr lang="ja-JP" altLang="en-US" sz="1200" dirty="0" smtClean="0">
                <a:solidFill>
                  <a:srgbClr val="000000"/>
                </a:solidFill>
                <a:latin typeface="+mn-ea"/>
                <a:ea typeface="+mn-ea"/>
              </a:rPr>
              <a:t>「</a:t>
            </a:r>
            <a:r>
              <a:rPr lang="ja-JP" altLang="en-US" sz="1200" dirty="0" smtClean="0">
                <a:solidFill>
                  <a:srgbClr val="000000"/>
                </a:solidFill>
                <a:latin typeface="+mn-ea"/>
              </a:rPr>
              <a:t>要介護認定における主治医意見書の実態把握と地域差の要因分析に関する調査研究事業</a:t>
            </a:r>
            <a:r>
              <a:rPr lang="ja-JP" altLang="en-US" sz="1200" dirty="0" smtClean="0">
                <a:solidFill>
                  <a:srgbClr val="000000"/>
                </a:solidFill>
                <a:latin typeface="ＭＳ ゴシック" pitchFamily="49" charset="-128"/>
                <a:ea typeface="ＭＳ ゴシック" pitchFamily="49" charset="-128"/>
              </a:rPr>
              <a:t>」</a:t>
            </a:r>
            <a:endParaRPr lang="en-US" altLang="ja-JP" sz="1200" dirty="0" smtClean="0">
              <a:solidFill>
                <a:srgbClr val="000000"/>
              </a:solidFill>
              <a:latin typeface="ＭＳ ゴシック" pitchFamily="49" charset="-128"/>
              <a:ea typeface="ＭＳ ゴシック" pitchFamily="49" charset="-128"/>
            </a:endParaRPr>
          </a:p>
          <a:p>
            <a:r>
              <a:rPr lang="ja-JP" altLang="en-US" sz="1200" dirty="0" smtClean="0">
                <a:solidFill>
                  <a:srgbClr val="000000"/>
                </a:solidFill>
                <a:latin typeface="ＭＳ ゴシック" pitchFamily="49" charset="-128"/>
                <a:ea typeface="ＭＳ ゴシック" pitchFamily="49" charset="-128"/>
              </a:rPr>
              <a:t>　（</a:t>
            </a:r>
            <a:r>
              <a:rPr lang="ja-JP" altLang="en-US" sz="1200" dirty="0" smtClean="0">
                <a:solidFill>
                  <a:srgbClr val="000000"/>
                </a:solidFill>
                <a:latin typeface="+mn-ea"/>
              </a:rPr>
              <a:t>平成</a:t>
            </a:r>
            <a:r>
              <a:rPr lang="en-US" altLang="ja-JP" sz="1200" dirty="0" smtClean="0">
                <a:solidFill>
                  <a:srgbClr val="000000"/>
                </a:solidFill>
                <a:latin typeface="+mn-ea"/>
              </a:rPr>
              <a:t>27</a:t>
            </a:r>
            <a:r>
              <a:rPr lang="ja-JP" altLang="en-US" sz="1200" dirty="0" smtClean="0">
                <a:solidFill>
                  <a:srgbClr val="000000"/>
                </a:solidFill>
                <a:latin typeface="+mn-ea"/>
              </a:rPr>
              <a:t>年度</a:t>
            </a:r>
            <a:r>
              <a:rPr lang="zh-TW" altLang="en-US" sz="1200" dirty="0" smtClean="0">
                <a:solidFill>
                  <a:srgbClr val="000000"/>
                </a:solidFill>
                <a:latin typeface="ＭＳ ゴシック" pitchFamily="49" charset="-128"/>
                <a:ea typeface="ＭＳ ゴシック" pitchFamily="49" charset="-128"/>
              </a:rPr>
              <a:t>老人保健健康増進等事業</a:t>
            </a:r>
            <a:r>
              <a:rPr lang="ja-JP" altLang="en-US" sz="1200" dirty="0" smtClean="0">
                <a:solidFill>
                  <a:srgbClr val="000000"/>
                </a:solidFill>
                <a:latin typeface="ＭＳ ゴシック" pitchFamily="49" charset="-128"/>
                <a:ea typeface="ＭＳ ゴシック" pitchFamily="49" charset="-128"/>
              </a:rPr>
              <a:t>）より</a:t>
            </a:r>
            <a:endParaRPr lang="en-US" altLang="ja-JP" sz="1200" dirty="0">
              <a:solidFill>
                <a:srgbClr val="000000"/>
              </a:solidFill>
              <a:latin typeface="+mn-ea"/>
              <a:ea typeface="+mn-ea"/>
            </a:endParaRPr>
          </a:p>
        </p:txBody>
      </p:sp>
    </p:spTree>
    <p:extLst>
      <p:ext uri="{BB962C8B-B14F-4D97-AF65-F5344CB8AC3E}">
        <p14:creationId xmlns:p14="http://schemas.microsoft.com/office/powerpoint/2010/main" val="4052796868"/>
      </p:ext>
    </p:extLst>
  </p:cSld>
  <p:clrMapOvr>
    <a:masterClrMapping/>
  </p:clrMapOv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z="3600" dirty="0" smtClean="0"/>
              <a:t>第</a:t>
            </a:r>
            <a:r>
              <a:rPr lang="en-US" altLang="ja-JP" sz="3600" dirty="0" smtClean="0"/>
              <a:t>4</a:t>
            </a:r>
            <a:r>
              <a:rPr kumimoji="1" lang="ja-JP" altLang="en-US" sz="3600" dirty="0" smtClean="0"/>
              <a:t>群</a:t>
            </a:r>
            <a:r>
              <a:rPr lang="ja-JP" altLang="en-US" sz="6000" dirty="0" smtClean="0"/>
              <a:t>　　</a:t>
            </a:r>
            <a:endParaRPr kumimoji="1" lang="ja-JP" altLang="en-US" sz="4000" dirty="0"/>
          </a:p>
        </p:txBody>
      </p:sp>
      <p:sp>
        <p:nvSpPr>
          <p:cNvPr id="4" name="コンテンツ プレースホルダー 3"/>
          <p:cNvSpPr>
            <a:spLocks noGrp="1"/>
          </p:cNvSpPr>
          <p:nvPr>
            <p:ph sz="quarter" idx="1"/>
          </p:nvPr>
        </p:nvSpPr>
        <p:spPr>
          <a:xfrm>
            <a:off x="566738" y="1341438"/>
            <a:ext cx="8397750" cy="4967882"/>
          </a:xfrm>
        </p:spPr>
        <p:txBody>
          <a:bodyPr>
            <a:normAutofit fontScale="92500" lnSpcReduction="20000"/>
          </a:bodyPr>
          <a:lstStyle/>
          <a:p>
            <a:r>
              <a:rPr lang="ja-JP" altLang="en-US" sz="2400" dirty="0" smtClean="0"/>
              <a:t>全体的にばらつきは小さい。個別の調査項目で分岐せず、中間評価項目得点でのみ分岐する</a:t>
            </a:r>
            <a:r>
              <a:rPr lang="ja-JP" altLang="en-US" sz="1400" dirty="0" smtClean="0"/>
              <a:t>（</a:t>
            </a:r>
            <a:r>
              <a:rPr lang="en-US" altLang="ja-JP" sz="1400" dirty="0" smtClean="0"/>
              <a:t>BPSD</a:t>
            </a:r>
            <a:r>
              <a:rPr lang="ja-JP" altLang="en-US" sz="1400" dirty="0" smtClean="0"/>
              <a:t>関連の</a:t>
            </a:r>
            <a:r>
              <a:rPr lang="en-US" altLang="ja-JP" sz="1400" dirty="0" smtClean="0"/>
              <a:t>3-8</a:t>
            </a:r>
            <a:r>
              <a:rPr lang="ja-JP" altLang="en-US" sz="1400" dirty="0" err="1" smtClean="0"/>
              <a:t>、</a:t>
            </a:r>
            <a:r>
              <a:rPr lang="en-US" altLang="ja-JP" sz="1400" dirty="0" smtClean="0"/>
              <a:t>3-9</a:t>
            </a:r>
            <a:r>
              <a:rPr lang="ja-JP" altLang="en-US" sz="1400" dirty="0" smtClean="0"/>
              <a:t>については分岐がある）</a:t>
            </a:r>
            <a:r>
              <a:rPr lang="ja-JP" altLang="en-US" sz="2400" dirty="0" smtClean="0"/>
              <a:t>。</a:t>
            </a:r>
            <a:endParaRPr lang="en-US" altLang="ja-JP" sz="2400" dirty="0" smtClean="0"/>
          </a:p>
          <a:p>
            <a:endParaRPr lang="en-US" altLang="ja-JP" sz="1100" dirty="0" smtClean="0"/>
          </a:p>
          <a:p>
            <a:r>
              <a:rPr lang="ja-JP" altLang="en-US" sz="2400" dirty="0" smtClean="0"/>
              <a:t>特記事項の記載ポイントは２点　「行為への対応（介護の手間）」と「頻度」</a:t>
            </a:r>
            <a:endParaRPr lang="en-US" altLang="ja-JP" sz="2400" dirty="0" smtClean="0"/>
          </a:p>
          <a:p>
            <a:endParaRPr lang="en-US" altLang="ja-JP" sz="1200" dirty="0" smtClean="0"/>
          </a:p>
          <a:p>
            <a:r>
              <a:rPr lang="en-US" altLang="ja-JP" sz="2400" dirty="0" smtClean="0"/>
              <a:t>BPSD</a:t>
            </a:r>
            <a:r>
              <a:rPr lang="ja-JP" altLang="en-US" sz="2400" dirty="0" smtClean="0"/>
              <a:t>関連は、選択と特記事項で視点が異なる</a:t>
            </a:r>
            <a:endParaRPr lang="en-US" altLang="ja-JP" sz="2400" dirty="0" smtClean="0"/>
          </a:p>
          <a:p>
            <a:pPr lvl="1"/>
            <a:r>
              <a:rPr lang="ja-JP" altLang="en-US" sz="2000" dirty="0" smtClean="0"/>
              <a:t>選択基準＝ 「行動の有無」とその「頻度（ある・ときどきある）」</a:t>
            </a:r>
            <a:endParaRPr lang="en-US" altLang="ja-JP" sz="2000" dirty="0" smtClean="0"/>
          </a:p>
          <a:p>
            <a:pPr lvl="1"/>
            <a:r>
              <a:rPr lang="ja-JP" altLang="en-US" sz="2000" dirty="0" smtClean="0"/>
              <a:t>特記事項＝ 「介護の手間」の具体的な「内容」とその「頻度」</a:t>
            </a:r>
            <a:endParaRPr lang="en-US" altLang="ja-JP" sz="2000" dirty="0" smtClean="0"/>
          </a:p>
          <a:p>
            <a:pPr lvl="1"/>
            <a:endParaRPr lang="en-US" altLang="ja-JP" sz="1200" dirty="0" smtClean="0"/>
          </a:p>
          <a:p>
            <a:r>
              <a:rPr lang="ja-JP" altLang="en-US" sz="2400" dirty="0" smtClean="0"/>
              <a:t>そのため、「行動」の有無と「介護の手間」の有無が一致しないケースでは、特記事項が審査会にとって特に重要な情報となる。</a:t>
            </a:r>
            <a:endParaRPr lang="en-US" altLang="ja-JP" sz="2400" dirty="0" smtClean="0"/>
          </a:p>
          <a:p>
            <a:pPr lvl="1"/>
            <a:r>
              <a:rPr lang="ja-JP" altLang="en-US" sz="2000" u="sng" dirty="0" smtClean="0"/>
              <a:t>選択が「ある」であって「介護の手間」が発生していない場合</a:t>
            </a:r>
            <a:endParaRPr lang="en-US" altLang="ja-JP" sz="2000" u="sng" dirty="0" smtClean="0"/>
          </a:p>
          <a:p>
            <a:pPr lvl="1"/>
            <a:r>
              <a:rPr lang="ja-JP" altLang="en-US" sz="2000" u="sng" dirty="0" smtClean="0"/>
              <a:t>選択が「ない」であって「介護の手間」が発生している場合</a:t>
            </a:r>
            <a:endParaRPr lang="en-US" altLang="ja-JP" sz="2000" u="sng" dirty="0" smtClean="0"/>
          </a:p>
          <a:p>
            <a:pPr lvl="1"/>
            <a:endParaRPr lang="en-US" altLang="ja-JP" sz="1200" dirty="0" smtClean="0"/>
          </a:p>
          <a:p>
            <a:r>
              <a:rPr lang="ja-JP" altLang="en-US" sz="2400" dirty="0" smtClean="0"/>
              <a:t>他方、第</a:t>
            </a:r>
            <a:r>
              <a:rPr lang="en-US" altLang="ja-JP" sz="2400" dirty="0" smtClean="0"/>
              <a:t>4</a:t>
            </a:r>
            <a:r>
              <a:rPr lang="ja-JP" altLang="en-US" sz="2400" dirty="0" smtClean="0"/>
              <a:t>群の項目は、家族等への聞き取りによることから、定義にうまく当てはまらない場合や、頻度等が不詳な場合が発生しうるが、これらについても特記事項に記載することが重要。</a:t>
            </a:r>
            <a:endParaRPr lang="en-US" altLang="ja-JP" sz="2400" dirty="0" smtClean="0"/>
          </a:p>
        </p:txBody>
      </p:sp>
    </p:spTree>
    <p:extLst>
      <p:ext uri="{BB962C8B-B14F-4D97-AF65-F5344CB8AC3E}">
        <p14:creationId xmlns:p14="http://schemas.microsoft.com/office/powerpoint/2010/main" val="4052796868"/>
      </p:ext>
    </p:extLst>
  </p:cSld>
  <p:clrMapOvr>
    <a:masterClrMapping/>
  </p:clrMapOv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軽度者と重度者の特記事項のポイント</a:t>
            </a:r>
            <a:endParaRPr kumimoji="1" lang="ja-JP" altLang="en-US" dirty="0"/>
          </a:p>
        </p:txBody>
      </p:sp>
      <p:sp>
        <p:nvSpPr>
          <p:cNvPr id="3" name="コンテンツ プレースホルダ 2"/>
          <p:cNvSpPr>
            <a:spLocks noGrp="1"/>
          </p:cNvSpPr>
          <p:nvPr>
            <p:ph idx="1"/>
          </p:nvPr>
        </p:nvSpPr>
        <p:spPr>
          <a:xfrm>
            <a:off x="566738" y="1341438"/>
            <a:ext cx="8001000" cy="4967882"/>
          </a:xfrm>
        </p:spPr>
        <p:txBody>
          <a:bodyPr>
            <a:normAutofit fontScale="85000" lnSpcReduction="20000"/>
          </a:bodyPr>
          <a:lstStyle/>
          <a:p>
            <a:r>
              <a:rPr kumimoji="1" lang="ja-JP" altLang="en-US" dirty="0" smtClean="0"/>
              <a:t>最軽度者：</a:t>
            </a:r>
            <a:r>
              <a:rPr kumimoji="1" lang="ja-JP" altLang="en-US" sz="3000" dirty="0" smtClean="0">
                <a:latin typeface="+mn-lt"/>
                <a:ea typeface="+mn-ea"/>
              </a:rPr>
              <a:t>第</a:t>
            </a:r>
            <a:r>
              <a:rPr kumimoji="1" lang="en-US" altLang="ja-JP" sz="3000" dirty="0" smtClean="0">
                <a:latin typeface="+mn-lt"/>
                <a:ea typeface="+mn-ea"/>
              </a:rPr>
              <a:t>2</a:t>
            </a:r>
            <a:r>
              <a:rPr kumimoji="1" lang="ja-JP" altLang="en-US" sz="3000" dirty="0" smtClean="0">
                <a:latin typeface="+mn-lt"/>
                <a:ea typeface="+mn-ea"/>
              </a:rPr>
              <a:t>群の選択のほとんどが「介助されていない」となる軽度者</a:t>
            </a:r>
            <a:endParaRPr kumimoji="1" lang="en-US" altLang="ja-JP" sz="3000" dirty="0" smtClean="0">
              <a:latin typeface="+mn-lt"/>
              <a:ea typeface="+mn-ea"/>
            </a:endParaRPr>
          </a:p>
          <a:p>
            <a:pPr lvl="1"/>
            <a:r>
              <a:rPr kumimoji="1" lang="en-US" altLang="ja-JP" sz="2600" dirty="0" smtClean="0">
                <a:latin typeface="+mn-lt"/>
                <a:ea typeface="+mn-ea"/>
              </a:rPr>
              <a:t>【</a:t>
            </a:r>
            <a:r>
              <a:rPr kumimoji="1" lang="ja-JP" altLang="en-US" sz="2600" dirty="0" smtClean="0">
                <a:latin typeface="+mn-lt"/>
                <a:ea typeface="+mn-ea"/>
              </a:rPr>
              <a:t>移動</a:t>
            </a:r>
            <a:r>
              <a:rPr kumimoji="1" lang="en-US" altLang="ja-JP" sz="2600" dirty="0" smtClean="0">
                <a:latin typeface="+mn-lt"/>
                <a:ea typeface="+mn-ea"/>
              </a:rPr>
              <a:t>】 </a:t>
            </a:r>
            <a:r>
              <a:rPr kumimoji="1" lang="ja-JP" altLang="en-US" sz="2600" dirty="0" smtClean="0">
                <a:latin typeface="+mn-lt"/>
                <a:ea typeface="+mn-ea"/>
              </a:rPr>
              <a:t>外出時の移動の状況、転倒等の頻度</a:t>
            </a:r>
            <a:endParaRPr kumimoji="1" lang="en-US" altLang="ja-JP" sz="2600" dirty="0" smtClean="0">
              <a:latin typeface="+mn-lt"/>
              <a:ea typeface="+mn-ea"/>
            </a:endParaRPr>
          </a:p>
          <a:p>
            <a:pPr lvl="1"/>
            <a:r>
              <a:rPr lang="en-US" altLang="ja-JP" dirty="0" smtClean="0"/>
              <a:t>【</a:t>
            </a:r>
            <a:r>
              <a:rPr lang="ja-JP" altLang="en-US" dirty="0" smtClean="0"/>
              <a:t>排泄</a:t>
            </a:r>
            <a:r>
              <a:rPr lang="en-US" altLang="ja-JP" dirty="0" smtClean="0"/>
              <a:t>】 </a:t>
            </a:r>
            <a:r>
              <a:rPr lang="ja-JP" altLang="en-US" dirty="0" smtClean="0"/>
              <a:t>排泄方法と失敗の有無</a:t>
            </a:r>
            <a:r>
              <a:rPr lang="ja-JP" altLang="en-US" sz="2400" dirty="0" smtClean="0"/>
              <a:t>（昼夜の違い、頻度など）</a:t>
            </a:r>
            <a:endParaRPr lang="en-US" altLang="ja-JP" sz="2400" dirty="0" smtClean="0"/>
          </a:p>
          <a:p>
            <a:pPr lvl="1"/>
            <a:r>
              <a:rPr lang="en-US" altLang="ja-JP" sz="2400" dirty="0" smtClean="0"/>
              <a:t>【</a:t>
            </a:r>
            <a:r>
              <a:rPr lang="ja-JP" altLang="en-US" sz="2400" dirty="0" smtClean="0"/>
              <a:t>間接生活介助</a:t>
            </a:r>
            <a:r>
              <a:rPr lang="en-US" altLang="ja-JP" sz="2400" dirty="0" smtClean="0"/>
              <a:t>】 </a:t>
            </a:r>
            <a:r>
              <a:rPr lang="ja-JP" altLang="en-US" sz="2400" dirty="0" smtClean="0"/>
              <a:t>第５群を中心とした生活支援の状況</a:t>
            </a:r>
            <a:endParaRPr kumimoji="1" lang="en-US" altLang="ja-JP" sz="2600" dirty="0" smtClean="0">
              <a:latin typeface="+mn-lt"/>
              <a:ea typeface="+mn-ea"/>
            </a:endParaRPr>
          </a:p>
          <a:p>
            <a:pPr lvl="1"/>
            <a:endParaRPr kumimoji="1" lang="en-US" altLang="ja-JP" dirty="0" smtClean="0"/>
          </a:p>
          <a:p>
            <a:r>
              <a:rPr kumimoji="1" lang="ja-JP" altLang="en-US" dirty="0" smtClean="0"/>
              <a:t>最重度者：第</a:t>
            </a:r>
            <a:r>
              <a:rPr kumimoji="1" lang="en-US" altLang="ja-JP" dirty="0" smtClean="0"/>
              <a:t>2</a:t>
            </a:r>
            <a:r>
              <a:rPr kumimoji="1" lang="ja-JP" altLang="en-US" dirty="0" smtClean="0"/>
              <a:t>群の選択のほとんどが「全介助」となるような寝たきり等の最重度者</a:t>
            </a:r>
            <a:endParaRPr kumimoji="1" lang="en-US" altLang="ja-JP" dirty="0" smtClean="0"/>
          </a:p>
          <a:p>
            <a:pPr lvl="1"/>
            <a:r>
              <a:rPr lang="en-US" altLang="ja-JP" dirty="0" smtClean="0"/>
              <a:t>【</a:t>
            </a:r>
            <a:r>
              <a:rPr lang="ja-JP" altLang="en-US" dirty="0" smtClean="0"/>
              <a:t>医療関連</a:t>
            </a:r>
            <a:r>
              <a:rPr lang="en-US" altLang="ja-JP" dirty="0" smtClean="0"/>
              <a:t>】 </a:t>
            </a:r>
            <a:r>
              <a:rPr lang="ja-JP" altLang="en-US" dirty="0" smtClean="0"/>
              <a:t>経管栄養にかかる時間や処置、喀痰吸引の回数、褥瘡の処置</a:t>
            </a:r>
            <a:endParaRPr lang="en-US" altLang="ja-JP" dirty="0" smtClean="0"/>
          </a:p>
          <a:p>
            <a:pPr lvl="1"/>
            <a:r>
              <a:rPr lang="en-US" altLang="ja-JP" dirty="0" smtClean="0"/>
              <a:t>【BPSD</a:t>
            </a:r>
            <a:r>
              <a:rPr lang="ja-JP" altLang="en-US" dirty="0" smtClean="0"/>
              <a:t>関連</a:t>
            </a:r>
            <a:r>
              <a:rPr lang="en-US" altLang="ja-JP" dirty="0" smtClean="0"/>
              <a:t>】 </a:t>
            </a:r>
            <a:r>
              <a:rPr lang="ja-JP" altLang="en-US" dirty="0" smtClean="0"/>
              <a:t>（カテーテル等の抜去など）の介護の手間</a:t>
            </a:r>
            <a:endParaRPr lang="en-US" altLang="ja-JP" dirty="0" smtClean="0"/>
          </a:p>
          <a:p>
            <a:pPr lvl="1"/>
            <a:r>
              <a:rPr lang="en-US" altLang="ja-JP" dirty="0" smtClean="0"/>
              <a:t>【</a:t>
            </a:r>
            <a:r>
              <a:rPr lang="ja-JP" altLang="en-US" dirty="0" smtClean="0"/>
              <a:t>食事</a:t>
            </a:r>
            <a:r>
              <a:rPr lang="en-US" altLang="ja-JP" dirty="0" smtClean="0"/>
              <a:t>】 </a:t>
            </a:r>
            <a:r>
              <a:rPr lang="ja-JP" altLang="en-US" dirty="0" smtClean="0"/>
              <a:t>食事摂取の介護にかかる時間</a:t>
            </a:r>
            <a:endParaRPr lang="en-US" altLang="ja-JP" dirty="0" smtClean="0"/>
          </a:p>
          <a:p>
            <a:pPr lvl="1"/>
            <a:r>
              <a:rPr lang="en-US" altLang="ja-JP" dirty="0" smtClean="0"/>
              <a:t>【</a:t>
            </a:r>
            <a:r>
              <a:rPr lang="ja-JP" altLang="en-US" dirty="0" smtClean="0"/>
              <a:t>排泄</a:t>
            </a:r>
            <a:r>
              <a:rPr lang="en-US" altLang="ja-JP" dirty="0" smtClean="0"/>
              <a:t>】 </a:t>
            </a:r>
            <a:r>
              <a:rPr lang="ja-JP" altLang="en-US" dirty="0" smtClean="0"/>
              <a:t>おむつ交換にかかる介護の手間（回数、拘縮・介護抵抗・不潔行為などの有無）</a:t>
            </a:r>
            <a:endParaRPr lang="en-US" altLang="ja-JP" dirty="0" smtClean="0"/>
          </a:p>
          <a:p>
            <a:pPr lvl="1"/>
            <a:r>
              <a:rPr lang="en-US" altLang="ja-JP" dirty="0" smtClean="0"/>
              <a:t>【</a:t>
            </a:r>
            <a:r>
              <a:rPr lang="ja-JP" altLang="en-US" dirty="0" smtClean="0"/>
              <a:t>移乗</a:t>
            </a:r>
            <a:r>
              <a:rPr lang="en-US" altLang="ja-JP" dirty="0" smtClean="0"/>
              <a:t>】 </a:t>
            </a:r>
            <a:r>
              <a:rPr lang="ja-JP" altLang="en-US" dirty="0" smtClean="0"/>
              <a:t>体位交換にかかる介護の手間</a:t>
            </a:r>
            <a:endParaRPr lang="en-US" altLang="ja-JP" dirty="0" smtClean="0"/>
          </a:p>
          <a:p>
            <a:pPr lvl="1"/>
            <a:endParaRPr lang="en-US" altLang="ja-JP" dirty="0" smtClean="0"/>
          </a:p>
          <a:p>
            <a:pPr lvl="1"/>
            <a:endParaRPr kumimoji="1" lang="ja-JP" altLang="en-US"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p:txBody>
          <a:bodyPr/>
          <a:lstStyle/>
          <a:p>
            <a:pPr eaLnBrk="1" hangingPunct="1"/>
            <a:r>
              <a:rPr lang="ja-JP" altLang="en-US" dirty="0" smtClean="0"/>
              <a:t>基本調査の定義と疑義について</a:t>
            </a:r>
          </a:p>
        </p:txBody>
      </p:sp>
      <p:sp>
        <p:nvSpPr>
          <p:cNvPr id="13315" name="Rectangle 3"/>
          <p:cNvSpPr>
            <a:spLocks noGrp="1" noChangeArrowheads="1"/>
          </p:cNvSpPr>
          <p:nvPr>
            <p:ph type="body" idx="1"/>
          </p:nvPr>
        </p:nvSpPr>
        <p:spPr>
          <a:xfrm>
            <a:off x="566738" y="1341438"/>
            <a:ext cx="8001000" cy="5111898"/>
          </a:xfrm>
        </p:spPr>
        <p:txBody>
          <a:bodyPr>
            <a:normAutofit fontScale="85000" lnSpcReduction="20000"/>
          </a:bodyPr>
          <a:lstStyle/>
          <a:p>
            <a:pPr eaLnBrk="1" hangingPunct="1">
              <a:lnSpc>
                <a:spcPct val="110000"/>
              </a:lnSpc>
            </a:pPr>
            <a:r>
              <a:rPr lang="ja-JP" altLang="en-US" sz="2600" dirty="0" smtClean="0"/>
              <a:t>個別の状況に対する「個別の解釈」は基本的に厚生労働省が提示している</a:t>
            </a:r>
            <a:r>
              <a:rPr lang="ja-JP" altLang="en-US" sz="2600" b="1" dirty="0" smtClean="0"/>
              <a:t>「認定調査員テキスト</a:t>
            </a:r>
            <a:r>
              <a:rPr lang="en-US" altLang="ja-JP" sz="2600" b="1" dirty="0" smtClean="0"/>
              <a:t>2009</a:t>
            </a:r>
            <a:r>
              <a:rPr lang="ja-JP" altLang="en-US" sz="2600" b="1" dirty="0" smtClean="0"/>
              <a:t>（改訂版）」「要介護認定等の方法の見直しに係るＱ＆Ａ」</a:t>
            </a:r>
            <a:r>
              <a:rPr lang="ja-JP" altLang="en-US" sz="1600" dirty="0" smtClean="0"/>
              <a:t>（平成</a:t>
            </a:r>
            <a:r>
              <a:rPr lang="en-US" altLang="ja-JP" sz="1600" dirty="0" smtClean="0"/>
              <a:t>21</a:t>
            </a:r>
            <a:r>
              <a:rPr lang="ja-JP" altLang="en-US" sz="1600" dirty="0" smtClean="0"/>
              <a:t>年</a:t>
            </a:r>
            <a:r>
              <a:rPr lang="en-US" altLang="ja-JP" sz="1600" dirty="0" smtClean="0"/>
              <a:t>9</a:t>
            </a:r>
            <a:r>
              <a:rPr lang="ja-JP" altLang="en-US" sz="1600" dirty="0" smtClean="0"/>
              <a:t>月</a:t>
            </a:r>
            <a:r>
              <a:rPr lang="en-US" altLang="ja-JP" sz="1600" dirty="0" smtClean="0"/>
              <a:t>30</a:t>
            </a:r>
            <a:r>
              <a:rPr lang="ja-JP" altLang="en-US" sz="1600" dirty="0" smtClean="0"/>
              <a:t>日）</a:t>
            </a:r>
            <a:r>
              <a:rPr lang="ja-JP" altLang="en-US" sz="2600" dirty="0" smtClean="0"/>
              <a:t>以外には存在しない。 （本テキスト巻末資料参照）</a:t>
            </a:r>
            <a:r>
              <a:rPr lang="en-US" altLang="ja-JP" sz="2800" dirty="0" smtClean="0"/>
              <a:t/>
            </a:r>
            <a:br>
              <a:rPr lang="en-US" altLang="ja-JP" sz="2800" dirty="0" smtClean="0"/>
            </a:br>
            <a:endParaRPr lang="en-US" altLang="ja-JP" sz="2800" dirty="0" smtClean="0"/>
          </a:p>
          <a:p>
            <a:pPr eaLnBrk="1" hangingPunct="1">
              <a:lnSpc>
                <a:spcPct val="110000"/>
              </a:lnSpc>
            </a:pPr>
            <a:r>
              <a:rPr lang="ja-JP" altLang="en-US" sz="2800" dirty="0" smtClean="0"/>
              <a:t>個別解釈を示した場合の問題点</a:t>
            </a:r>
            <a:endParaRPr lang="en-US" altLang="ja-JP" sz="2800" dirty="0" smtClean="0"/>
          </a:p>
          <a:p>
            <a:pPr lvl="1" eaLnBrk="1" hangingPunct="1">
              <a:lnSpc>
                <a:spcPct val="110000"/>
              </a:lnSpc>
            </a:pPr>
            <a:r>
              <a:rPr lang="ja-JP" altLang="en-US" sz="2400" dirty="0" smtClean="0"/>
              <a:t>無限に発生する「個別の状況」</a:t>
            </a:r>
            <a:endParaRPr lang="en-US" altLang="ja-JP" sz="2400" dirty="0" smtClean="0"/>
          </a:p>
          <a:p>
            <a:pPr lvl="2" eaLnBrk="1" hangingPunct="1">
              <a:lnSpc>
                <a:spcPct val="110000"/>
              </a:lnSpc>
            </a:pPr>
            <a:r>
              <a:rPr lang="ja-JP" altLang="en-US" sz="1800" dirty="0" smtClean="0"/>
              <a:t>「座位保持」における座位と考えられる背中の「角度」</a:t>
            </a:r>
            <a:endParaRPr lang="en-US" altLang="ja-JP" sz="1800" dirty="0" smtClean="0"/>
          </a:p>
          <a:p>
            <a:pPr lvl="2" eaLnBrk="1" hangingPunct="1">
              <a:lnSpc>
                <a:spcPct val="110000"/>
              </a:lnSpc>
            </a:pPr>
            <a:r>
              <a:rPr lang="ja-JP" altLang="en-US" sz="1800" dirty="0" smtClean="0"/>
              <a:t>「生年月日」における「数日のずれ」の「日数」</a:t>
            </a:r>
            <a:endParaRPr lang="en-US" altLang="ja-JP" sz="1800" dirty="0" smtClean="0"/>
          </a:p>
          <a:p>
            <a:pPr lvl="2" eaLnBrk="1" hangingPunct="1">
              <a:lnSpc>
                <a:spcPct val="110000"/>
              </a:lnSpc>
            </a:pPr>
            <a:r>
              <a:rPr lang="ja-JP" altLang="en-US" sz="1800" dirty="0" smtClean="0"/>
              <a:t>「麻痺（上肢）」における腕の「角度」と「静止」の時間</a:t>
            </a:r>
            <a:endParaRPr lang="en-US" altLang="ja-JP" sz="1800" dirty="0" smtClean="0"/>
          </a:p>
          <a:p>
            <a:pPr lvl="2" eaLnBrk="1" hangingPunct="1">
              <a:lnSpc>
                <a:spcPct val="110000"/>
              </a:lnSpc>
            </a:pPr>
            <a:r>
              <a:rPr lang="ja-JP" altLang="en-US" sz="1800" dirty="0" smtClean="0"/>
              <a:t>「簡単な調理」における「即席</a:t>
            </a:r>
            <a:r>
              <a:rPr lang="ja-JP" altLang="en-US" sz="1800" dirty="0" err="1" smtClean="0"/>
              <a:t>めん</a:t>
            </a:r>
            <a:r>
              <a:rPr lang="ja-JP" altLang="en-US" sz="1800" dirty="0" smtClean="0"/>
              <a:t>」に含まれるもの　／等</a:t>
            </a:r>
            <a:endParaRPr lang="en-US" altLang="ja-JP" sz="1800" dirty="0" smtClean="0"/>
          </a:p>
          <a:p>
            <a:pPr lvl="2" eaLnBrk="1" hangingPunct="1">
              <a:lnSpc>
                <a:spcPct val="110000"/>
              </a:lnSpc>
            </a:pPr>
            <a:endParaRPr lang="en-US" altLang="ja-JP" sz="1800" dirty="0" smtClean="0"/>
          </a:p>
          <a:p>
            <a:pPr lvl="1" eaLnBrk="1" hangingPunct="1">
              <a:lnSpc>
                <a:spcPct val="110000"/>
              </a:lnSpc>
            </a:pPr>
            <a:r>
              <a:rPr lang="ja-JP" altLang="en-US" sz="2400" dirty="0" smtClean="0"/>
              <a:t>個別の解釈を示した場合、全国すべての調査員が、これら多数の「個別の解釈」を把握しない限り、標準化は進まない。</a:t>
            </a:r>
            <a:endParaRPr lang="en-US" altLang="ja-JP" sz="2400" dirty="0" smtClean="0"/>
          </a:p>
          <a:p>
            <a:pPr lvl="1" eaLnBrk="1" hangingPunct="1">
              <a:lnSpc>
                <a:spcPct val="110000"/>
              </a:lnSpc>
            </a:pPr>
            <a:r>
              <a:rPr lang="ja-JP" altLang="en-US" sz="2400" dirty="0" smtClean="0"/>
              <a:t>全体のばらつきが一次判定に影響を及ぼすと考えられるような疑義が発生している場合には、必要に応じて「</a:t>
            </a:r>
            <a:r>
              <a:rPr lang="en-US" altLang="ja-JP" sz="2400" dirty="0" smtClean="0"/>
              <a:t>Q&amp;A</a:t>
            </a:r>
            <a:r>
              <a:rPr lang="ja-JP" altLang="en-US" sz="2400" dirty="0" smtClean="0"/>
              <a:t>」を発出する。</a:t>
            </a:r>
            <a:endParaRPr lang="en-US" altLang="ja-JP" sz="2400" dirty="0" smtClean="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第１群　</a:t>
            </a:r>
            <a:r>
              <a:rPr lang="ja-JP" altLang="en-US" sz="2000" dirty="0" smtClean="0"/>
              <a:t>　</a:t>
            </a:r>
            <a:r>
              <a:rPr lang="en-US" altLang="ja-JP" sz="2000" dirty="0" smtClean="0"/>
              <a:t>1-1</a:t>
            </a:r>
            <a:r>
              <a:rPr lang="ja-JP" altLang="en-US" sz="2000" dirty="0" smtClean="0"/>
              <a:t>：麻痺等の有無（下肢）</a:t>
            </a:r>
            <a:endParaRPr kumimoji="1" lang="ja-JP" altLang="en-US" sz="2000" dirty="0"/>
          </a:p>
        </p:txBody>
      </p:sp>
      <p:sp>
        <p:nvSpPr>
          <p:cNvPr id="4" name="コンテンツ プレースホルダー 3"/>
          <p:cNvSpPr>
            <a:spLocks noGrp="1"/>
          </p:cNvSpPr>
          <p:nvPr>
            <p:ph sz="quarter" idx="1"/>
          </p:nvPr>
        </p:nvSpPr>
        <p:spPr>
          <a:xfrm>
            <a:off x="566738" y="1341438"/>
            <a:ext cx="8253734" cy="5039890"/>
          </a:xfrm>
        </p:spPr>
        <p:txBody>
          <a:bodyPr>
            <a:normAutofit/>
          </a:bodyPr>
          <a:lstStyle/>
          <a:p>
            <a:pPr>
              <a:lnSpc>
                <a:spcPct val="120000"/>
              </a:lnSpc>
            </a:pPr>
            <a:r>
              <a:rPr lang="ja-JP" altLang="en-US" dirty="0" smtClean="0"/>
              <a:t>下肢麻痺</a:t>
            </a:r>
            <a:r>
              <a:rPr kumimoji="1" lang="ja-JP" altLang="en-US" dirty="0" smtClean="0"/>
              <a:t>における「ばらつきの因子」</a:t>
            </a:r>
            <a:endParaRPr kumimoji="1" lang="en-US" altLang="ja-JP" dirty="0" smtClean="0"/>
          </a:p>
          <a:p>
            <a:pPr lvl="1">
              <a:lnSpc>
                <a:spcPct val="120000"/>
              </a:lnSpc>
            </a:pPr>
            <a:r>
              <a:rPr lang="ja-JP" altLang="en-US" dirty="0" smtClean="0"/>
              <a:t>「麻痺等（筋力の低下や麻痺等の有無）」の有無は、「確認動作」に基づいて評価されることが原則。</a:t>
            </a:r>
            <a:endParaRPr lang="en-US" altLang="ja-JP" dirty="0" smtClean="0"/>
          </a:p>
          <a:p>
            <a:pPr lvl="1">
              <a:lnSpc>
                <a:spcPct val="120000"/>
              </a:lnSpc>
            </a:pPr>
            <a:r>
              <a:rPr lang="ja-JP" altLang="en-US" dirty="0" smtClean="0"/>
              <a:t>主観的な「筋力の低下」だけで選択しないよう留意。</a:t>
            </a:r>
            <a:endParaRPr lang="en-US" altLang="ja-JP" dirty="0" smtClean="0"/>
          </a:p>
          <a:p>
            <a:pPr lvl="1">
              <a:lnSpc>
                <a:spcPct val="120000"/>
              </a:lnSpc>
            </a:pPr>
            <a:r>
              <a:rPr lang="ja-JP" altLang="en-US" dirty="0" smtClean="0"/>
              <a:t>他調査項目（歩行や移動）と連動させるような判断基準は避ける。</a:t>
            </a:r>
            <a:endParaRPr lang="en-US" altLang="ja-JP" dirty="0" smtClean="0"/>
          </a:p>
          <a:p>
            <a:pPr lvl="1">
              <a:lnSpc>
                <a:spcPct val="120000"/>
              </a:lnSpc>
            </a:pPr>
            <a:r>
              <a:rPr kumimoji="1" lang="ja-JP" altLang="en-US" dirty="0" smtClean="0"/>
              <a:t>なお、「その</a:t>
            </a:r>
            <a:r>
              <a:rPr lang="ja-JP" altLang="en-US" dirty="0" smtClean="0"/>
              <a:t>他」については、特記事項の記載に留意する（中間評価項目得点における「その他の四肢の麻痺」とは異なる）。</a:t>
            </a:r>
            <a:endParaRPr lang="en-US" altLang="ja-JP" dirty="0" smtClean="0"/>
          </a:p>
          <a:p>
            <a:pPr lvl="2">
              <a:lnSpc>
                <a:spcPct val="120000"/>
              </a:lnSpc>
            </a:pPr>
            <a:endParaRPr lang="en-US" altLang="ja-JP" dirty="0" smtClean="0"/>
          </a:p>
          <a:p>
            <a:pPr lvl="2">
              <a:lnSpc>
                <a:spcPct val="120000"/>
              </a:lnSpc>
            </a:pPr>
            <a:endParaRPr lang="en-US" altLang="ja-JP" dirty="0" smtClean="0"/>
          </a:p>
        </p:txBody>
      </p:sp>
    </p:spTree>
    <p:extLst>
      <p:ext uri="{BB962C8B-B14F-4D97-AF65-F5344CB8AC3E}">
        <p14:creationId xmlns:p14="http://schemas.microsoft.com/office/powerpoint/2010/main" val="263210308"/>
      </p:ext>
    </p:extLst>
  </p:cSld>
  <p:clrMapOvr>
    <a:masterClrMapping/>
  </p:clrMapOv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p:txBody>
          <a:bodyPr/>
          <a:lstStyle/>
          <a:p>
            <a:pPr eaLnBrk="1" hangingPunct="1"/>
            <a:r>
              <a:rPr lang="ja-JP" altLang="en-US" dirty="0" smtClean="0"/>
              <a:t>基本調査の定義と疑義について</a:t>
            </a:r>
          </a:p>
        </p:txBody>
      </p:sp>
      <p:sp>
        <p:nvSpPr>
          <p:cNvPr id="13315" name="Rectangle 3"/>
          <p:cNvSpPr>
            <a:spLocks noGrp="1" noChangeArrowheads="1"/>
          </p:cNvSpPr>
          <p:nvPr>
            <p:ph type="body" idx="1"/>
          </p:nvPr>
        </p:nvSpPr>
        <p:spPr>
          <a:xfrm>
            <a:off x="566738" y="1268760"/>
            <a:ext cx="8001000" cy="5400600"/>
          </a:xfrm>
        </p:spPr>
        <p:txBody>
          <a:bodyPr>
            <a:normAutofit fontScale="85000" lnSpcReduction="20000"/>
          </a:bodyPr>
          <a:lstStyle/>
          <a:p>
            <a:pPr eaLnBrk="1" hangingPunct="1">
              <a:lnSpc>
                <a:spcPct val="110000"/>
              </a:lnSpc>
            </a:pPr>
            <a:r>
              <a:rPr lang="ja-JP" altLang="en-US" sz="2600" dirty="0" smtClean="0"/>
              <a:t>調査員からの疑義・問い合わせにどのように対応するべきか。</a:t>
            </a:r>
            <a:endParaRPr lang="en-US" altLang="ja-JP" sz="2600" dirty="0" smtClean="0"/>
          </a:p>
          <a:p>
            <a:pPr lvl="1" eaLnBrk="1" hangingPunct="1">
              <a:lnSpc>
                <a:spcPct val="110000"/>
              </a:lnSpc>
            </a:pPr>
            <a:r>
              <a:rPr lang="ja-JP" altLang="en-US" sz="2200" dirty="0" smtClean="0"/>
              <a:t>「優先順位」を意識する</a:t>
            </a:r>
            <a:endParaRPr lang="en-US" altLang="ja-JP" sz="2200" dirty="0" smtClean="0"/>
          </a:p>
          <a:p>
            <a:pPr lvl="2" eaLnBrk="1" hangingPunct="1">
              <a:lnSpc>
                <a:spcPct val="110000"/>
              </a:lnSpc>
            </a:pPr>
            <a:r>
              <a:rPr lang="ja-JP" altLang="en-US" sz="1900" dirty="0" smtClean="0"/>
              <a:t>要介護認定等基準時間への影響</a:t>
            </a:r>
            <a:endParaRPr lang="en-US" altLang="ja-JP" sz="1900" dirty="0" smtClean="0"/>
          </a:p>
          <a:p>
            <a:pPr lvl="2" eaLnBrk="1" hangingPunct="1">
              <a:lnSpc>
                <a:spcPct val="110000"/>
              </a:lnSpc>
            </a:pPr>
            <a:r>
              <a:rPr lang="ja-JP" altLang="en-US" sz="1900" dirty="0" smtClean="0"/>
              <a:t>質問が特殊なケースを想定していないか</a:t>
            </a:r>
            <a:endParaRPr lang="en-US" altLang="ja-JP" sz="1900" dirty="0" smtClean="0"/>
          </a:p>
          <a:p>
            <a:pPr lvl="1" eaLnBrk="1" hangingPunct="1">
              <a:lnSpc>
                <a:spcPct val="110000"/>
              </a:lnSpc>
            </a:pPr>
            <a:r>
              <a:rPr lang="ja-JP" altLang="en-US" sz="2200" dirty="0" smtClean="0"/>
              <a:t>質問そのものが、基本原則を誤解している場合は要注意</a:t>
            </a:r>
            <a:endParaRPr lang="en-US" altLang="ja-JP" sz="2200" dirty="0" smtClean="0"/>
          </a:p>
          <a:p>
            <a:pPr lvl="2" eaLnBrk="1" hangingPunct="1">
              <a:lnSpc>
                <a:spcPct val="110000"/>
              </a:lnSpc>
            </a:pPr>
            <a:r>
              <a:rPr lang="ja-JP" altLang="en-US" sz="1900" dirty="0" smtClean="0"/>
              <a:t>基本原則（特に評価軸）を理解していない質問等</a:t>
            </a:r>
            <a:endParaRPr lang="en-US" altLang="ja-JP" sz="1900" dirty="0" smtClean="0"/>
          </a:p>
          <a:p>
            <a:pPr lvl="2" eaLnBrk="1" hangingPunct="1">
              <a:lnSpc>
                <a:spcPct val="110000"/>
              </a:lnSpc>
            </a:pPr>
            <a:r>
              <a:rPr lang="ja-JP" altLang="en-US" sz="1900" dirty="0" smtClean="0"/>
              <a:t>適切に基本原則を理解した上で選択を行い、個別の状況については特記事項に記載することとする</a:t>
            </a:r>
            <a:endParaRPr lang="en-US" altLang="ja-JP" sz="1900" dirty="0" smtClean="0"/>
          </a:p>
          <a:p>
            <a:pPr lvl="1" eaLnBrk="1" hangingPunct="1">
              <a:lnSpc>
                <a:spcPct val="110000"/>
              </a:lnSpc>
            </a:pPr>
            <a:r>
              <a:rPr lang="ja-JP" altLang="en-US" sz="2200" dirty="0" smtClean="0"/>
              <a:t>ローカルルールをつくる際は、負担軽減効果をよく吟味する</a:t>
            </a:r>
            <a:endParaRPr lang="en-US" altLang="ja-JP" sz="2200" dirty="0" smtClean="0"/>
          </a:p>
          <a:p>
            <a:pPr lvl="2" eaLnBrk="1" hangingPunct="1">
              <a:lnSpc>
                <a:spcPct val="110000"/>
              </a:lnSpc>
            </a:pPr>
            <a:r>
              <a:rPr lang="ja-JP" altLang="en-US" sz="1800" dirty="0" smtClean="0"/>
              <a:t>ルールをつくることで、逆に質問が増えないか</a:t>
            </a:r>
            <a:endParaRPr lang="en-US" altLang="ja-JP" sz="1800" dirty="0" smtClean="0"/>
          </a:p>
          <a:p>
            <a:pPr lvl="1" eaLnBrk="1" hangingPunct="1">
              <a:lnSpc>
                <a:spcPct val="110000"/>
              </a:lnSpc>
            </a:pPr>
            <a:r>
              <a:rPr lang="ja-JP" altLang="en-US" sz="2200" dirty="0" smtClean="0"/>
              <a:t>詳細な個別の解釈を求める調査員へのヒント</a:t>
            </a:r>
            <a:endParaRPr lang="en-US" altLang="ja-JP" sz="2200" dirty="0" smtClean="0"/>
          </a:p>
          <a:p>
            <a:pPr lvl="2" eaLnBrk="1" hangingPunct="1">
              <a:lnSpc>
                <a:spcPct val="110000"/>
              </a:lnSpc>
            </a:pPr>
            <a:r>
              <a:rPr lang="ja-JP" altLang="en-US" sz="1800" dirty="0" smtClean="0"/>
              <a:t>「特記事項」がなぜ必要になっているのかを理解すると、基本調査の特殊選択例を議論することの限界も理解できる。</a:t>
            </a:r>
            <a:endParaRPr lang="en-US" altLang="ja-JP" sz="1800" dirty="0" smtClean="0"/>
          </a:p>
          <a:p>
            <a:pPr lvl="2" eaLnBrk="1" hangingPunct="1">
              <a:lnSpc>
                <a:spcPct val="110000"/>
              </a:lnSpc>
            </a:pPr>
            <a:r>
              <a:rPr lang="ja-JP" altLang="en-US" sz="1800" dirty="0" smtClean="0"/>
              <a:t>介護認定審査会にとって、「最終的に最も重要な情報が何か？」という点を理解することが重要。</a:t>
            </a:r>
            <a:endParaRPr lang="en-US" altLang="ja-JP" sz="1800" dirty="0" smtClean="0"/>
          </a:p>
          <a:p>
            <a:pPr lvl="1" eaLnBrk="1" hangingPunct="1">
              <a:lnSpc>
                <a:spcPct val="110000"/>
              </a:lnSpc>
            </a:pPr>
            <a:r>
              <a:rPr lang="ja-JP" altLang="en-US" sz="2200" dirty="0" smtClean="0"/>
              <a:t>実際に、どのような状況かを良く確認する</a:t>
            </a:r>
            <a:endParaRPr lang="en-US" altLang="ja-JP" sz="2200" dirty="0" smtClean="0"/>
          </a:p>
          <a:p>
            <a:pPr lvl="2" eaLnBrk="1" hangingPunct="1">
              <a:lnSpc>
                <a:spcPct val="110000"/>
              </a:lnSpc>
            </a:pPr>
            <a:r>
              <a:rPr lang="ja-JP" altLang="en-US" sz="1800" dirty="0" smtClean="0"/>
              <a:t>「</a:t>
            </a:r>
            <a:r>
              <a:rPr lang="en-US" altLang="ja-JP" sz="1800" dirty="0" smtClean="0"/>
              <a:t>2-4</a:t>
            </a:r>
            <a:r>
              <a:rPr lang="ja-JP" altLang="en-US" sz="1800" dirty="0" smtClean="0"/>
              <a:t>：食事摂取」は口に入れるまでの行為と規定されているので、「えん下」の心配があって見守りを行っている場合は、「</a:t>
            </a:r>
            <a:r>
              <a:rPr lang="en-US" altLang="ja-JP" sz="1800" dirty="0" smtClean="0"/>
              <a:t>2-4</a:t>
            </a:r>
            <a:r>
              <a:rPr lang="ja-JP" altLang="en-US" sz="1800" dirty="0" smtClean="0"/>
              <a:t>：食事摂取」は「見守り」を選択できないという解釈で正しいか。</a:t>
            </a:r>
            <a:endParaRPr lang="en-US" altLang="ja-JP" sz="1800" dirty="0" smtClean="0"/>
          </a:p>
          <a:p>
            <a:pPr lvl="2" eaLnBrk="1" hangingPunct="1">
              <a:lnSpc>
                <a:spcPct val="110000"/>
              </a:lnSpc>
            </a:pPr>
            <a:endParaRPr lang="en-US" altLang="ja-JP" sz="1800" dirty="0" smtClean="0"/>
          </a:p>
          <a:p>
            <a:pPr lvl="2" eaLnBrk="1" hangingPunct="1">
              <a:lnSpc>
                <a:spcPct val="110000"/>
              </a:lnSpc>
            </a:pPr>
            <a:endParaRPr lang="ja-JP" altLang="en-US" sz="1800" dirty="0" smtClean="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第１群　</a:t>
            </a:r>
            <a:r>
              <a:rPr lang="ja-JP" altLang="en-US" sz="2000" dirty="0" smtClean="0"/>
              <a:t>　</a:t>
            </a:r>
            <a:r>
              <a:rPr lang="en-US" altLang="ja-JP" sz="2000" dirty="0" smtClean="0"/>
              <a:t>1-1</a:t>
            </a:r>
            <a:r>
              <a:rPr lang="ja-JP" altLang="en-US" sz="2000" dirty="0" smtClean="0"/>
              <a:t>：麻痺等の有無（下肢）</a:t>
            </a:r>
            <a:endParaRPr kumimoji="1" lang="ja-JP" altLang="en-US" sz="2000" dirty="0"/>
          </a:p>
        </p:txBody>
      </p:sp>
      <p:sp>
        <p:nvSpPr>
          <p:cNvPr id="4" name="コンテンツ プレースホルダー 3"/>
          <p:cNvSpPr>
            <a:spLocks noGrp="1"/>
          </p:cNvSpPr>
          <p:nvPr>
            <p:ph sz="quarter" idx="1"/>
          </p:nvPr>
        </p:nvSpPr>
        <p:spPr>
          <a:xfrm>
            <a:off x="566738" y="1196752"/>
            <a:ext cx="8253734" cy="5039890"/>
          </a:xfrm>
        </p:spPr>
        <p:txBody>
          <a:bodyPr>
            <a:normAutofit fontScale="92500"/>
          </a:bodyPr>
          <a:lstStyle/>
          <a:p>
            <a:pPr>
              <a:lnSpc>
                <a:spcPct val="120000"/>
              </a:lnSpc>
            </a:pPr>
            <a:r>
              <a:rPr lang="ja-JP" altLang="en-US" dirty="0" smtClean="0"/>
              <a:t>下肢麻痺「あり」が「はずれ値」を示す要因になりうる調査方法・判断基準</a:t>
            </a:r>
            <a:endParaRPr kumimoji="1" lang="en-US" altLang="ja-JP" dirty="0" smtClean="0"/>
          </a:p>
          <a:p>
            <a:pPr lvl="1">
              <a:lnSpc>
                <a:spcPct val="120000"/>
              </a:lnSpc>
            </a:pPr>
            <a:r>
              <a:rPr lang="ja-JP" altLang="en-US" dirty="0" smtClean="0"/>
              <a:t>静止状態を保持する際、下肢に震えがみられる時に「麻痺あり」の選択に影響する場合。</a:t>
            </a:r>
            <a:endParaRPr lang="en-US" altLang="ja-JP" dirty="0" smtClean="0"/>
          </a:p>
          <a:p>
            <a:pPr lvl="1">
              <a:lnSpc>
                <a:spcPct val="120000"/>
              </a:lnSpc>
            </a:pPr>
            <a:r>
              <a:rPr lang="ja-JP" altLang="en-US" dirty="0" smtClean="0"/>
              <a:t>厳密に水平まで挙上できるかを基準としている場合</a:t>
            </a:r>
            <a:r>
              <a:rPr lang="en-US" altLang="ja-JP" dirty="0" smtClean="0"/>
              <a:t>×</a:t>
            </a:r>
            <a:r>
              <a:rPr lang="ja-JP" altLang="en-US" dirty="0" smtClean="0"/>
              <a:t>直営調査員が認定調査を実施する件数の割合が高い場合。</a:t>
            </a:r>
            <a:r>
              <a:rPr lang="ja-JP" altLang="en-US" sz="2200" dirty="0" smtClean="0"/>
              <a:t>（軽度の可動域制限がある場合は、関節の動く範囲で行う。）</a:t>
            </a:r>
            <a:endParaRPr lang="en-US" altLang="ja-JP" sz="2200" dirty="0" smtClean="0"/>
          </a:p>
          <a:p>
            <a:pPr lvl="1">
              <a:lnSpc>
                <a:spcPct val="120000"/>
              </a:lnSpc>
            </a:pPr>
            <a:r>
              <a:rPr lang="ja-JP" altLang="en-US" dirty="0" smtClean="0"/>
              <a:t>背もたれにもたれない状態で確認動作を実施している場合</a:t>
            </a:r>
            <a:r>
              <a:rPr lang="en-US" altLang="ja-JP" dirty="0" smtClean="0"/>
              <a:t>×</a:t>
            </a:r>
            <a:r>
              <a:rPr lang="ja-JP" altLang="en-US" dirty="0" smtClean="0"/>
              <a:t>「挙上できる」と判断する角度が厳しい（水平に近い）場合。</a:t>
            </a:r>
            <a:endParaRPr lang="en-US" altLang="ja-JP" dirty="0" smtClean="0"/>
          </a:p>
          <a:p>
            <a:pPr lvl="1">
              <a:lnSpc>
                <a:spcPct val="120000"/>
              </a:lnSpc>
            </a:pPr>
            <a:endParaRPr lang="en-US" altLang="ja-JP" dirty="0" smtClean="0"/>
          </a:p>
          <a:p>
            <a:pPr lvl="1">
              <a:lnSpc>
                <a:spcPct val="120000"/>
              </a:lnSpc>
            </a:pPr>
            <a:endParaRPr lang="en-US" altLang="ja-JP" dirty="0" smtClean="0"/>
          </a:p>
          <a:p>
            <a:pPr lvl="2">
              <a:lnSpc>
                <a:spcPct val="120000"/>
              </a:lnSpc>
            </a:pPr>
            <a:endParaRPr lang="en-US" altLang="ja-JP" dirty="0" smtClean="0"/>
          </a:p>
          <a:p>
            <a:pPr lvl="2">
              <a:lnSpc>
                <a:spcPct val="120000"/>
              </a:lnSpc>
            </a:pPr>
            <a:endParaRPr lang="en-US" altLang="ja-JP" dirty="0" smtClean="0"/>
          </a:p>
        </p:txBody>
      </p:sp>
      <p:sp>
        <p:nvSpPr>
          <p:cNvPr id="5" name="正方形/長方形 4"/>
          <p:cNvSpPr/>
          <p:nvPr/>
        </p:nvSpPr>
        <p:spPr>
          <a:xfrm>
            <a:off x="2051720" y="5919663"/>
            <a:ext cx="6480719" cy="461665"/>
          </a:xfrm>
          <a:prstGeom prst="rect">
            <a:avLst/>
          </a:prstGeom>
          <a:ln>
            <a:solidFill>
              <a:schemeClr val="tx1"/>
            </a:solidFill>
            <a:prstDash val="sysDot"/>
          </a:ln>
        </p:spPr>
        <p:txBody>
          <a:bodyPr wrap="square">
            <a:spAutoFit/>
          </a:bodyPr>
          <a:lstStyle/>
          <a:p>
            <a:r>
              <a:rPr lang="en-US" altLang="ja-JP" sz="1200" dirty="0" smtClean="0">
                <a:solidFill>
                  <a:srgbClr val="000000"/>
                </a:solidFill>
                <a:latin typeface="+mn-ea"/>
                <a:ea typeface="+mn-ea"/>
              </a:rPr>
              <a:t>※</a:t>
            </a:r>
            <a:r>
              <a:rPr lang="ja-JP" altLang="en-US" sz="1200" dirty="0" smtClean="0">
                <a:solidFill>
                  <a:srgbClr val="000000"/>
                </a:solidFill>
                <a:latin typeface="+mn-ea"/>
                <a:ea typeface="+mn-ea"/>
              </a:rPr>
              <a:t>「</a:t>
            </a:r>
            <a:r>
              <a:rPr lang="ja-JP" altLang="en-US" sz="1200" dirty="0" smtClean="0">
                <a:solidFill>
                  <a:srgbClr val="000000"/>
                </a:solidFill>
                <a:latin typeface="+mn-ea"/>
              </a:rPr>
              <a:t>要介護認定における主治医意見書の実態把握と地域差の要因分析に関する調査研究事業</a:t>
            </a:r>
            <a:r>
              <a:rPr lang="ja-JP" altLang="en-US" sz="1200" dirty="0" smtClean="0">
                <a:solidFill>
                  <a:srgbClr val="000000"/>
                </a:solidFill>
                <a:latin typeface="ＭＳ ゴシック" pitchFamily="49" charset="-128"/>
                <a:ea typeface="ＭＳ ゴシック" pitchFamily="49" charset="-128"/>
              </a:rPr>
              <a:t>」</a:t>
            </a:r>
            <a:endParaRPr lang="en-US" altLang="ja-JP" sz="1200" dirty="0" smtClean="0">
              <a:solidFill>
                <a:srgbClr val="000000"/>
              </a:solidFill>
              <a:latin typeface="ＭＳ ゴシック" pitchFamily="49" charset="-128"/>
              <a:ea typeface="ＭＳ ゴシック" pitchFamily="49" charset="-128"/>
            </a:endParaRPr>
          </a:p>
          <a:p>
            <a:r>
              <a:rPr lang="ja-JP" altLang="en-US" sz="1200" dirty="0" smtClean="0">
                <a:solidFill>
                  <a:srgbClr val="000000"/>
                </a:solidFill>
                <a:latin typeface="ＭＳ ゴシック" pitchFamily="49" charset="-128"/>
                <a:ea typeface="ＭＳ ゴシック" pitchFamily="49" charset="-128"/>
              </a:rPr>
              <a:t>　（</a:t>
            </a:r>
            <a:r>
              <a:rPr lang="ja-JP" altLang="en-US" sz="1200" dirty="0" smtClean="0">
                <a:solidFill>
                  <a:srgbClr val="000000"/>
                </a:solidFill>
                <a:latin typeface="+mn-ea"/>
              </a:rPr>
              <a:t>平成</a:t>
            </a:r>
            <a:r>
              <a:rPr lang="en-US" altLang="ja-JP" sz="1200" dirty="0" smtClean="0">
                <a:solidFill>
                  <a:srgbClr val="000000"/>
                </a:solidFill>
                <a:latin typeface="+mn-ea"/>
              </a:rPr>
              <a:t>27</a:t>
            </a:r>
            <a:r>
              <a:rPr lang="ja-JP" altLang="en-US" sz="1200" dirty="0" smtClean="0">
                <a:solidFill>
                  <a:srgbClr val="000000"/>
                </a:solidFill>
                <a:latin typeface="+mn-ea"/>
              </a:rPr>
              <a:t>年度</a:t>
            </a:r>
            <a:r>
              <a:rPr lang="zh-TW" altLang="en-US" sz="1200" dirty="0" smtClean="0">
                <a:solidFill>
                  <a:srgbClr val="000000"/>
                </a:solidFill>
                <a:latin typeface="ＭＳ ゴシック" pitchFamily="49" charset="-128"/>
                <a:ea typeface="ＭＳ ゴシック" pitchFamily="49" charset="-128"/>
              </a:rPr>
              <a:t>老人保健健康増進等事業</a:t>
            </a:r>
            <a:r>
              <a:rPr lang="ja-JP" altLang="en-US" sz="1200" dirty="0" smtClean="0">
                <a:solidFill>
                  <a:srgbClr val="000000"/>
                </a:solidFill>
                <a:latin typeface="ＭＳ ゴシック" pitchFamily="49" charset="-128"/>
                <a:ea typeface="ＭＳ ゴシック" pitchFamily="49" charset="-128"/>
              </a:rPr>
              <a:t>）より</a:t>
            </a:r>
            <a:endParaRPr lang="en-US" altLang="ja-JP" sz="1200" dirty="0">
              <a:solidFill>
                <a:srgbClr val="000000"/>
              </a:solidFill>
              <a:latin typeface="+mn-ea"/>
              <a:ea typeface="+mn-ea"/>
            </a:endParaRPr>
          </a:p>
        </p:txBody>
      </p:sp>
    </p:spTree>
    <p:extLst>
      <p:ext uri="{BB962C8B-B14F-4D97-AF65-F5344CB8AC3E}">
        <p14:creationId xmlns:p14="http://schemas.microsoft.com/office/powerpoint/2010/main" val="263210308"/>
      </p:ext>
    </p:extLst>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lstStyle/>
          <a:p>
            <a:pPr eaLnBrk="1" hangingPunct="1"/>
            <a:r>
              <a:rPr lang="ja-JP" altLang="en-US" dirty="0" smtClean="0"/>
              <a:t>第１群　　</a:t>
            </a:r>
            <a:r>
              <a:rPr lang="en-US" altLang="ja-JP" sz="2000" dirty="0" smtClean="0"/>
              <a:t>1-5</a:t>
            </a:r>
            <a:r>
              <a:rPr lang="ja-JP" altLang="en-US" sz="2000" dirty="0" smtClean="0"/>
              <a:t>：座位保持</a:t>
            </a:r>
            <a:endParaRPr lang="ja-JP" altLang="en-US" dirty="0" smtClean="0"/>
          </a:p>
        </p:txBody>
      </p:sp>
      <p:sp>
        <p:nvSpPr>
          <p:cNvPr id="10243" name="Rectangle 3"/>
          <p:cNvSpPr>
            <a:spLocks noGrp="1" noChangeArrowheads="1"/>
          </p:cNvSpPr>
          <p:nvPr>
            <p:ph type="body" idx="1"/>
          </p:nvPr>
        </p:nvSpPr>
        <p:spPr>
          <a:xfrm>
            <a:off x="539552" y="1340768"/>
            <a:ext cx="8001000" cy="5112568"/>
          </a:xfrm>
        </p:spPr>
        <p:txBody>
          <a:bodyPr>
            <a:normAutofit fontScale="47500" lnSpcReduction="20000"/>
          </a:bodyPr>
          <a:lstStyle/>
          <a:p>
            <a:pPr eaLnBrk="1" hangingPunct="1">
              <a:lnSpc>
                <a:spcPct val="120000"/>
              </a:lnSpc>
            </a:pPr>
            <a:r>
              <a:rPr lang="ja-JP" altLang="en-US" sz="4400" dirty="0" smtClean="0"/>
              <a:t>「日頃の状況」に対する考え方</a:t>
            </a:r>
            <a:endParaRPr lang="en-US" altLang="ja-JP" sz="4400" dirty="0" smtClean="0"/>
          </a:p>
          <a:p>
            <a:pPr lvl="1" eaLnBrk="1" hangingPunct="1">
              <a:lnSpc>
                <a:spcPct val="120000"/>
              </a:lnSpc>
            </a:pPr>
            <a:r>
              <a:rPr lang="ja-JP" altLang="en-US" sz="4000" dirty="0" smtClean="0"/>
              <a:t>「支えが必要」で選択の偏りが発生しやすい</a:t>
            </a:r>
            <a:endParaRPr lang="en-US" altLang="ja-JP" sz="4000" dirty="0" smtClean="0"/>
          </a:p>
          <a:p>
            <a:pPr lvl="2" eaLnBrk="1" hangingPunct="1">
              <a:lnSpc>
                <a:spcPct val="120000"/>
              </a:lnSpc>
            </a:pPr>
            <a:r>
              <a:rPr lang="ja-JP" altLang="en-US" sz="3700" dirty="0" smtClean="0"/>
              <a:t>要支援・要介護１レベルで「支えが必要」が選択されている場合などは、要注意。</a:t>
            </a:r>
            <a:endParaRPr lang="en-US" altLang="ja-JP" sz="3700" dirty="0" smtClean="0"/>
          </a:p>
          <a:p>
            <a:pPr lvl="1" eaLnBrk="1" hangingPunct="1">
              <a:lnSpc>
                <a:spcPct val="120000"/>
              </a:lnSpc>
            </a:pPr>
            <a:r>
              <a:rPr lang="ja-JP" altLang="en-US" sz="4000" dirty="0" smtClean="0"/>
              <a:t>日頃の状況</a:t>
            </a:r>
            <a:endParaRPr lang="en-US" altLang="ja-JP" sz="4000" dirty="0" smtClean="0"/>
          </a:p>
          <a:p>
            <a:pPr lvl="2" eaLnBrk="1" hangingPunct="1">
              <a:lnSpc>
                <a:spcPct val="120000"/>
              </a:lnSpc>
            </a:pPr>
            <a:r>
              <a:rPr lang="ja-JP" altLang="en-US" sz="3700" dirty="0" smtClean="0"/>
              <a:t>誤：日頃の生活</a:t>
            </a:r>
            <a:r>
              <a:rPr lang="ja-JP" altLang="en-US" sz="2900" dirty="0" smtClean="0"/>
              <a:t>（日中は居室のソファーにもたれて過ごしている）</a:t>
            </a:r>
            <a:endParaRPr lang="en-US" altLang="ja-JP" sz="3700" dirty="0" smtClean="0"/>
          </a:p>
          <a:p>
            <a:pPr lvl="2" eaLnBrk="1" hangingPunct="1">
              <a:lnSpc>
                <a:spcPct val="120000"/>
              </a:lnSpc>
            </a:pPr>
            <a:r>
              <a:rPr lang="ja-JP" altLang="en-US" sz="3700" dirty="0" smtClean="0"/>
              <a:t>正：日頃の能力</a:t>
            </a:r>
            <a:r>
              <a:rPr lang="ja-JP" altLang="en-US" sz="2500" dirty="0" smtClean="0"/>
              <a:t>（別の機会に試行した場合の日頃の試行結果を推定する）</a:t>
            </a:r>
            <a:endParaRPr lang="en-US" altLang="ja-JP" sz="2500" dirty="0" smtClean="0"/>
          </a:p>
          <a:p>
            <a:pPr lvl="1" eaLnBrk="1" hangingPunct="1">
              <a:lnSpc>
                <a:spcPct val="120000"/>
              </a:lnSpc>
            </a:pPr>
            <a:r>
              <a:rPr lang="ja-JP" altLang="en-US" sz="3900" dirty="0" smtClean="0"/>
              <a:t>第一群における「日頃の状況」は申請者にとっては、回答が難しい場合もあることに留意し、質問の仕方を工夫することが重要。</a:t>
            </a:r>
            <a:endParaRPr lang="en-US" altLang="ja-JP" sz="3900" dirty="0" smtClean="0"/>
          </a:p>
          <a:p>
            <a:pPr lvl="1" eaLnBrk="1" hangingPunct="1">
              <a:lnSpc>
                <a:spcPct val="120000"/>
              </a:lnSpc>
            </a:pPr>
            <a:endParaRPr lang="en-US" altLang="ja-JP" sz="3900" dirty="0" smtClean="0"/>
          </a:p>
          <a:p>
            <a:pPr eaLnBrk="1" hangingPunct="1">
              <a:lnSpc>
                <a:spcPct val="120000"/>
              </a:lnSpc>
            </a:pPr>
            <a:r>
              <a:rPr lang="ja-JP" altLang="en-US" sz="4400" dirty="0" smtClean="0"/>
              <a:t>確認のポイント</a:t>
            </a:r>
            <a:endParaRPr lang="en-US" altLang="ja-JP" sz="4400" dirty="0" smtClean="0"/>
          </a:p>
          <a:p>
            <a:pPr lvl="1" eaLnBrk="1" hangingPunct="1">
              <a:lnSpc>
                <a:spcPct val="120000"/>
              </a:lnSpc>
            </a:pPr>
            <a:r>
              <a:rPr lang="ja-JP" altLang="en-US" sz="3600" dirty="0" smtClean="0"/>
              <a:t>食事摂取時の姿勢など（座位が取れる場合は、嚥下を楽に行うために、背もたれにもたれずに食事を摂取するのが一般的）を確認することで、座位保持の状況を把握することができる場合がある。</a:t>
            </a:r>
            <a:endParaRPr lang="en-US" altLang="ja-JP" sz="3600" dirty="0" smtClean="0"/>
          </a:p>
          <a:p>
            <a:pPr lvl="1" eaLnBrk="1" hangingPunct="1">
              <a:lnSpc>
                <a:spcPct val="120000"/>
              </a:lnSpc>
            </a:pPr>
            <a:r>
              <a:rPr lang="ja-JP" altLang="en-US" sz="3600" dirty="0" smtClean="0"/>
              <a:t>医療機関での受診時の椅子／待合室の椅子など</a:t>
            </a:r>
            <a:endParaRPr lang="en-US" altLang="ja-JP" sz="3600" dirty="0" smtClean="0"/>
          </a:p>
          <a:p>
            <a:pPr eaLnBrk="1" hangingPunct="1">
              <a:lnSpc>
                <a:spcPct val="120000"/>
              </a:lnSpc>
            </a:pPr>
            <a:endParaRPr lang="en-US" altLang="ja-JP" sz="4400" dirty="0" smtClean="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p:txBody>
          <a:bodyPr/>
          <a:lstStyle/>
          <a:p>
            <a:pPr eaLnBrk="1" hangingPunct="1"/>
            <a:r>
              <a:rPr lang="ja-JP" altLang="en-US" dirty="0" smtClean="0"/>
              <a:t>第</a:t>
            </a:r>
            <a:r>
              <a:rPr lang="en-US" altLang="ja-JP" dirty="0" smtClean="0"/>
              <a:t>2</a:t>
            </a:r>
            <a:r>
              <a:rPr lang="ja-JP" altLang="en-US" dirty="0" smtClean="0"/>
              <a:t>群　　　</a:t>
            </a:r>
            <a:r>
              <a:rPr lang="en-US" altLang="ja-JP" sz="2000" dirty="0" smtClean="0"/>
              <a:t>2-1</a:t>
            </a:r>
            <a:r>
              <a:rPr lang="ja-JP" altLang="en-US" sz="2000" dirty="0" smtClean="0"/>
              <a:t>：移乗</a:t>
            </a:r>
            <a:endParaRPr lang="ja-JP" altLang="en-US" dirty="0" smtClean="0"/>
          </a:p>
        </p:txBody>
      </p:sp>
      <p:sp>
        <p:nvSpPr>
          <p:cNvPr id="13315" name="Rectangle 3"/>
          <p:cNvSpPr>
            <a:spLocks noGrp="1" noChangeArrowheads="1"/>
          </p:cNvSpPr>
          <p:nvPr>
            <p:ph type="body" idx="1"/>
          </p:nvPr>
        </p:nvSpPr>
        <p:spPr>
          <a:xfrm>
            <a:off x="566738" y="1341438"/>
            <a:ext cx="8001000" cy="5327922"/>
          </a:xfrm>
        </p:spPr>
        <p:txBody>
          <a:bodyPr>
            <a:normAutofit/>
          </a:bodyPr>
          <a:lstStyle/>
          <a:p>
            <a:pPr eaLnBrk="1" hangingPunct="1">
              <a:lnSpc>
                <a:spcPct val="110000"/>
              </a:lnSpc>
            </a:pPr>
            <a:r>
              <a:rPr lang="ja-JP" altLang="en-US" sz="2200" dirty="0" smtClean="0"/>
              <a:t>軽度者の移乗をどう考えるか。</a:t>
            </a:r>
            <a:endParaRPr lang="en-US" altLang="ja-JP" sz="2200" dirty="0" smtClean="0"/>
          </a:p>
          <a:p>
            <a:pPr lvl="1" eaLnBrk="1" hangingPunct="1">
              <a:lnSpc>
                <a:spcPct val="110000"/>
              </a:lnSpc>
            </a:pPr>
            <a:r>
              <a:rPr lang="ja-JP" altLang="en-US" sz="1800" dirty="0" smtClean="0"/>
              <a:t>定義されている「移乗」行為がない場合。</a:t>
            </a:r>
            <a:endParaRPr lang="en-US" altLang="ja-JP" sz="1800" dirty="0" smtClean="0"/>
          </a:p>
          <a:p>
            <a:pPr lvl="1" eaLnBrk="1" hangingPunct="1">
              <a:lnSpc>
                <a:spcPct val="110000"/>
              </a:lnSpc>
            </a:pPr>
            <a:r>
              <a:rPr lang="ja-JP" altLang="en-US" sz="1800" dirty="0" smtClean="0"/>
              <a:t>「調査対象の行為が発生しない場合」の規定（寝たきり状態など）と同様に考える。</a:t>
            </a:r>
            <a:endParaRPr lang="en-US" altLang="ja-JP" sz="1800" dirty="0" smtClean="0"/>
          </a:p>
          <a:p>
            <a:pPr eaLnBrk="1" hangingPunct="1">
              <a:lnSpc>
                <a:spcPct val="110000"/>
              </a:lnSpc>
            </a:pPr>
            <a:r>
              <a:rPr lang="ja-JP" altLang="en-US" sz="2200" dirty="0" smtClean="0"/>
              <a:t>移乗の類似行為は存在するか？</a:t>
            </a:r>
            <a:endParaRPr lang="en-US" altLang="ja-JP" sz="2200" dirty="0" smtClean="0"/>
          </a:p>
          <a:p>
            <a:pPr lvl="1" eaLnBrk="1" hangingPunct="1">
              <a:lnSpc>
                <a:spcPct val="110000"/>
              </a:lnSpc>
            </a:pPr>
            <a:r>
              <a:rPr lang="ja-JP" altLang="en-US" sz="1800" dirty="0" smtClean="0"/>
              <a:t>「ベッド→歩行→便座（着座）」は移乗行為ではない。</a:t>
            </a:r>
            <a:endParaRPr lang="en-US" altLang="ja-JP" sz="1800" dirty="0" smtClean="0"/>
          </a:p>
          <a:p>
            <a:pPr lvl="1" eaLnBrk="1" hangingPunct="1">
              <a:lnSpc>
                <a:spcPct val="110000"/>
              </a:lnSpc>
            </a:pPr>
            <a:r>
              <a:rPr lang="ja-JP" altLang="en-US" sz="1800" dirty="0" smtClean="0"/>
              <a:t>移乗の規定：「ベッドから車いす（いす）へ」「車いすからいすへ」「ベッドからポータブルトイレへ」「車いす（いす）からポータブルトイレへ」「畳からいすへ」「畳からポータブルトイレへ」「ベッドからストレッチャーへ」等、でん部を移動させ、いす等に乗り移ること。</a:t>
            </a:r>
            <a:endParaRPr lang="en-US" altLang="ja-JP" sz="1800" dirty="0" smtClean="0"/>
          </a:p>
          <a:p>
            <a:pPr eaLnBrk="1" hangingPunct="1">
              <a:lnSpc>
                <a:spcPct val="110000"/>
              </a:lnSpc>
            </a:pPr>
            <a:r>
              <a:rPr lang="ja-JP" altLang="en-US" sz="2200" dirty="0" smtClean="0"/>
              <a:t>体位交換の取り扱い</a:t>
            </a:r>
            <a:endParaRPr lang="en-US" altLang="ja-JP" sz="2200" dirty="0" smtClean="0"/>
          </a:p>
          <a:p>
            <a:pPr lvl="1" eaLnBrk="1" hangingPunct="1">
              <a:lnSpc>
                <a:spcPct val="110000"/>
              </a:lnSpc>
            </a:pPr>
            <a:r>
              <a:rPr lang="ja-JP" altLang="en-US" sz="1800" dirty="0" smtClean="0"/>
              <a:t>最重度者における体位交換の特記事項については、「</a:t>
            </a:r>
            <a:r>
              <a:rPr lang="en-US" altLang="ja-JP" sz="1800" dirty="0" smtClean="0"/>
              <a:t>1-3</a:t>
            </a:r>
            <a:r>
              <a:rPr lang="ja-JP" altLang="en-US" sz="1800" dirty="0" smtClean="0"/>
              <a:t>：寝返り」（能力の項目）に記載せずに、「</a:t>
            </a:r>
            <a:r>
              <a:rPr lang="en-US" altLang="ja-JP" sz="1800" dirty="0" smtClean="0"/>
              <a:t>2-1</a:t>
            </a:r>
            <a:r>
              <a:rPr lang="ja-JP" altLang="en-US" sz="1800" dirty="0" smtClean="0"/>
              <a:t>：移乗」（介助の方法の項目）に</a:t>
            </a:r>
            <a:r>
              <a:rPr lang="ja-JP" altLang="en-US" sz="1800" u="sng" dirty="0" smtClean="0"/>
              <a:t>頻度とともに</a:t>
            </a:r>
            <a:r>
              <a:rPr lang="ja-JP" altLang="en-US" sz="1800" dirty="0" smtClean="0"/>
              <a:t>記載するほうが、わかりやすい。</a:t>
            </a:r>
            <a:endParaRPr lang="en-US" altLang="ja-JP" sz="1800" dirty="0" smtClean="0"/>
          </a:p>
          <a:p>
            <a:pPr lvl="1" eaLnBrk="1" hangingPunct="1">
              <a:lnSpc>
                <a:spcPct val="110000"/>
              </a:lnSpc>
            </a:pPr>
            <a:endParaRPr lang="en-US" altLang="ja-JP" sz="1800" dirty="0" smtClean="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第</a:t>
            </a:r>
            <a:r>
              <a:rPr kumimoji="1" lang="en-US" altLang="ja-JP" dirty="0" smtClean="0"/>
              <a:t>2</a:t>
            </a:r>
            <a:r>
              <a:rPr kumimoji="1" lang="ja-JP" altLang="en-US" dirty="0" smtClean="0"/>
              <a:t>群　　　</a:t>
            </a:r>
            <a:r>
              <a:rPr kumimoji="1" lang="en-US" altLang="ja-JP" sz="2000" dirty="0" smtClean="0"/>
              <a:t>2-2</a:t>
            </a:r>
            <a:r>
              <a:rPr kumimoji="1" lang="ja-JP" altLang="en-US" sz="2000" dirty="0" smtClean="0"/>
              <a:t>：移動</a:t>
            </a:r>
            <a:endParaRPr kumimoji="1" lang="ja-JP" altLang="en-US" dirty="0"/>
          </a:p>
        </p:txBody>
      </p:sp>
      <p:sp>
        <p:nvSpPr>
          <p:cNvPr id="4" name="コンテンツ プレースホルダー 3"/>
          <p:cNvSpPr>
            <a:spLocks noGrp="1"/>
          </p:cNvSpPr>
          <p:nvPr>
            <p:ph sz="quarter" idx="1"/>
          </p:nvPr>
        </p:nvSpPr>
        <p:spPr>
          <a:xfrm>
            <a:off x="566738" y="1341438"/>
            <a:ext cx="8109718" cy="4535834"/>
          </a:xfrm>
        </p:spPr>
        <p:txBody>
          <a:bodyPr>
            <a:normAutofit fontScale="70000" lnSpcReduction="20000"/>
          </a:bodyPr>
          <a:lstStyle/>
          <a:p>
            <a:pPr>
              <a:lnSpc>
                <a:spcPct val="120000"/>
              </a:lnSpc>
            </a:pPr>
            <a:r>
              <a:rPr kumimoji="1" lang="ja-JP" altLang="en-US" dirty="0" smtClean="0"/>
              <a:t>移動における「見守り等」</a:t>
            </a:r>
            <a:endParaRPr kumimoji="1" lang="en-US" altLang="ja-JP" dirty="0" smtClean="0"/>
          </a:p>
          <a:p>
            <a:pPr lvl="1">
              <a:lnSpc>
                <a:spcPct val="120000"/>
              </a:lnSpc>
            </a:pPr>
            <a:r>
              <a:rPr lang="ja-JP" altLang="en-US" dirty="0" smtClean="0"/>
              <a:t>「</a:t>
            </a:r>
            <a:r>
              <a:rPr lang="ja-JP" altLang="en-US" dirty="0"/>
              <a:t>適切</a:t>
            </a:r>
            <a:r>
              <a:rPr lang="ja-JP" altLang="en-US" dirty="0" smtClean="0"/>
              <a:t>な介助の方法」による選択</a:t>
            </a:r>
            <a:endParaRPr lang="en-US" altLang="ja-JP" dirty="0" smtClean="0"/>
          </a:p>
          <a:p>
            <a:pPr lvl="2">
              <a:lnSpc>
                <a:spcPct val="120000"/>
              </a:lnSpc>
            </a:pPr>
            <a:r>
              <a:rPr lang="ja-JP" altLang="en-US" dirty="0" smtClean="0"/>
              <a:t>「見守り等」「一部介助」の選択が過剰になっていないか。</a:t>
            </a:r>
            <a:endParaRPr lang="en-US" altLang="ja-JP" dirty="0" smtClean="0"/>
          </a:p>
          <a:p>
            <a:pPr lvl="2">
              <a:lnSpc>
                <a:spcPct val="120000"/>
              </a:lnSpc>
            </a:pPr>
            <a:r>
              <a:rPr lang="ja-JP" altLang="en-US" dirty="0" smtClean="0"/>
              <a:t>「移動」における「見守り等」の定義</a:t>
            </a:r>
            <a:endParaRPr lang="en-US" altLang="ja-JP" dirty="0" smtClean="0"/>
          </a:p>
          <a:p>
            <a:pPr lvl="3">
              <a:lnSpc>
                <a:spcPct val="120000"/>
              </a:lnSpc>
            </a:pPr>
            <a:r>
              <a:rPr lang="en-US" altLang="ja-JP" dirty="0" smtClean="0"/>
              <a:t>『</a:t>
            </a:r>
            <a:r>
              <a:rPr lang="ja-JP" altLang="en-US" u="sng" dirty="0" smtClean="0"/>
              <a:t>常時の付き添いの必要がある</a:t>
            </a:r>
            <a:r>
              <a:rPr lang="ja-JP" altLang="en-US" dirty="0" smtClean="0"/>
              <a:t>「見守り」</a:t>
            </a:r>
            <a:r>
              <a:rPr lang="en-US" altLang="ja-JP" dirty="0" smtClean="0"/>
              <a:t>』</a:t>
            </a:r>
          </a:p>
          <a:p>
            <a:pPr lvl="2">
              <a:lnSpc>
                <a:spcPct val="120000"/>
              </a:lnSpc>
            </a:pPr>
            <a:r>
              <a:rPr lang="ja-JP" altLang="en-US" dirty="0" smtClean="0"/>
              <a:t>よくみられる例</a:t>
            </a:r>
            <a:endParaRPr lang="en-US" altLang="ja-JP" dirty="0" smtClean="0"/>
          </a:p>
          <a:p>
            <a:pPr lvl="3">
              <a:lnSpc>
                <a:spcPct val="120000"/>
              </a:lnSpc>
            </a:pPr>
            <a:r>
              <a:rPr lang="en-US" altLang="ja-JP" dirty="0" smtClean="0"/>
              <a:t>2-2</a:t>
            </a:r>
            <a:r>
              <a:rPr lang="ja-JP" altLang="en-US" dirty="0" smtClean="0"/>
              <a:t>「移動時ふらつきが見られるため移動に見守りが必要。」としつつ、</a:t>
            </a:r>
            <a:r>
              <a:rPr lang="en-US" altLang="ja-JP" dirty="0" smtClean="0"/>
              <a:t>2-12</a:t>
            </a:r>
            <a:r>
              <a:rPr lang="ja-JP" altLang="en-US" dirty="0" smtClean="0"/>
              <a:t>「毎日、</a:t>
            </a:r>
            <a:r>
              <a:rPr lang="en-US" altLang="ja-JP" dirty="0" smtClean="0"/>
              <a:t>30</a:t>
            </a:r>
            <a:r>
              <a:rPr lang="ja-JP" altLang="en-US" dirty="0" smtClean="0"/>
              <a:t>分程度一人で散歩している」等</a:t>
            </a:r>
            <a:endParaRPr lang="en-US" altLang="ja-JP" dirty="0" smtClean="0"/>
          </a:p>
          <a:p>
            <a:pPr lvl="3">
              <a:lnSpc>
                <a:spcPct val="120000"/>
              </a:lnSpc>
            </a:pPr>
            <a:endParaRPr lang="en-US" altLang="ja-JP" dirty="0" smtClean="0"/>
          </a:p>
          <a:p>
            <a:pPr lvl="1">
              <a:lnSpc>
                <a:spcPct val="120000"/>
              </a:lnSpc>
            </a:pPr>
            <a:r>
              <a:rPr lang="ja-JP" altLang="en-US" dirty="0" smtClean="0"/>
              <a:t>適切な判断レベルをどのように形成していくか。</a:t>
            </a:r>
            <a:endParaRPr lang="en-US" altLang="ja-JP" dirty="0" smtClean="0"/>
          </a:p>
          <a:p>
            <a:pPr lvl="2">
              <a:lnSpc>
                <a:spcPct val="120000"/>
              </a:lnSpc>
            </a:pPr>
            <a:r>
              <a:rPr lang="ja-JP" altLang="en-US" dirty="0" smtClean="0"/>
              <a:t>固定的な判断基準を作らない（特定の基本調査項目が「一部介助」の場合、移動は一部介助とする／等）</a:t>
            </a:r>
            <a:endParaRPr lang="en-US" altLang="ja-JP" dirty="0" smtClean="0"/>
          </a:p>
          <a:p>
            <a:pPr lvl="2">
              <a:lnSpc>
                <a:spcPct val="120000"/>
              </a:lnSpc>
            </a:pPr>
            <a:r>
              <a:rPr lang="ja-JP" altLang="en-US" dirty="0" smtClean="0"/>
              <a:t>基本的に、専門職による合意が必要（テキスト等に具体的な判断規定は設定されていない）</a:t>
            </a:r>
            <a:endParaRPr lang="en-US" altLang="ja-JP" dirty="0" smtClean="0"/>
          </a:p>
          <a:p>
            <a:pPr lvl="2">
              <a:lnSpc>
                <a:spcPct val="120000"/>
              </a:lnSpc>
            </a:pPr>
            <a:r>
              <a:rPr lang="ja-JP" altLang="en-US" dirty="0" smtClean="0"/>
              <a:t>審査会の議論・判断においても同様の課題がある。</a:t>
            </a:r>
            <a:endParaRPr lang="en-US" altLang="ja-JP" dirty="0" smtClean="0"/>
          </a:p>
        </p:txBody>
      </p:sp>
    </p:spTree>
    <p:extLst>
      <p:ext uri="{BB962C8B-B14F-4D97-AF65-F5344CB8AC3E}">
        <p14:creationId xmlns:p14="http://schemas.microsoft.com/office/powerpoint/2010/main" val="1161971200"/>
      </p:ext>
    </p:extLst>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5" name="Rectangle 3"/>
          <p:cNvSpPr>
            <a:spLocks noGrp="1" noChangeArrowheads="1"/>
          </p:cNvSpPr>
          <p:nvPr>
            <p:ph type="body" idx="1"/>
          </p:nvPr>
        </p:nvSpPr>
        <p:spPr>
          <a:xfrm>
            <a:off x="566738" y="1341438"/>
            <a:ext cx="8001000" cy="5327922"/>
          </a:xfrm>
        </p:spPr>
        <p:txBody>
          <a:bodyPr>
            <a:normAutofit fontScale="92500" lnSpcReduction="10000"/>
          </a:bodyPr>
          <a:lstStyle/>
          <a:p>
            <a:pPr eaLnBrk="1" hangingPunct="1">
              <a:lnSpc>
                <a:spcPct val="110000"/>
              </a:lnSpc>
            </a:pPr>
            <a:r>
              <a:rPr lang="ja-JP" altLang="en-US" sz="2200" dirty="0" smtClean="0"/>
              <a:t>移動は日常生活に関する総合的な調査項目</a:t>
            </a:r>
            <a:endParaRPr lang="en-US" altLang="ja-JP" sz="2200" dirty="0" smtClean="0"/>
          </a:p>
          <a:p>
            <a:pPr lvl="1" eaLnBrk="1" hangingPunct="1">
              <a:lnSpc>
                <a:spcPct val="110000"/>
              </a:lnSpc>
            </a:pPr>
            <a:r>
              <a:rPr lang="ja-JP" altLang="en-US" sz="1800" dirty="0" smtClean="0"/>
              <a:t>各調査項目の聞き取りで総合的に把握する（特に排尿）。</a:t>
            </a:r>
            <a:endParaRPr lang="en-US" altLang="ja-JP" sz="1800" dirty="0" smtClean="0"/>
          </a:p>
          <a:p>
            <a:pPr lvl="1" eaLnBrk="1" hangingPunct="1">
              <a:lnSpc>
                <a:spcPct val="110000"/>
              </a:lnSpc>
            </a:pPr>
            <a:r>
              <a:rPr lang="ja-JP" altLang="en-US" sz="1800" dirty="0" smtClean="0"/>
              <a:t>想定される場面</a:t>
            </a:r>
            <a:endParaRPr lang="en-US" altLang="ja-JP" sz="1800" dirty="0" smtClean="0"/>
          </a:p>
          <a:p>
            <a:pPr lvl="2" eaLnBrk="1" hangingPunct="1">
              <a:lnSpc>
                <a:spcPct val="110000"/>
              </a:lnSpc>
            </a:pPr>
            <a:r>
              <a:rPr lang="ja-JP" altLang="en-US" sz="1500" dirty="0" smtClean="0"/>
              <a:t>自宅内での移動（食事、トイレ、台所、来客時など）</a:t>
            </a:r>
            <a:endParaRPr lang="en-US" altLang="ja-JP" sz="1500" dirty="0" smtClean="0"/>
          </a:p>
          <a:p>
            <a:pPr lvl="2" eaLnBrk="1" hangingPunct="1">
              <a:lnSpc>
                <a:spcPct val="110000"/>
              </a:lnSpc>
            </a:pPr>
            <a:r>
              <a:rPr lang="ja-JP" altLang="en-US" sz="1500" dirty="0" smtClean="0"/>
              <a:t>入浴時：通常時に介助がない場合でも施設やデイサービスなどの大浴場での対応が異なる場合がある。</a:t>
            </a:r>
            <a:endParaRPr lang="en-US" altLang="ja-JP" sz="1500" dirty="0" smtClean="0"/>
          </a:p>
          <a:p>
            <a:pPr lvl="2" eaLnBrk="1" hangingPunct="1">
              <a:lnSpc>
                <a:spcPct val="110000"/>
              </a:lnSpc>
            </a:pPr>
            <a:r>
              <a:rPr lang="ja-JP" altLang="en-US" sz="1500" dirty="0" smtClean="0"/>
              <a:t>移動の機会を特定することが重要（＝活動性や頻度を把握することができる）</a:t>
            </a:r>
            <a:endParaRPr lang="en-US" altLang="ja-JP" sz="1500" dirty="0" smtClean="0"/>
          </a:p>
          <a:p>
            <a:pPr eaLnBrk="1" hangingPunct="1">
              <a:lnSpc>
                <a:spcPct val="110000"/>
              </a:lnSpc>
            </a:pPr>
            <a:r>
              <a:rPr lang="ja-JP" altLang="en-US" sz="2200" dirty="0" smtClean="0"/>
              <a:t>外出時の移動や転倒等の頻度について丁寧な聞き取りを行う（特に軽度者）</a:t>
            </a:r>
            <a:endParaRPr lang="en-US" altLang="ja-JP" sz="2200" dirty="0" smtClean="0"/>
          </a:p>
          <a:p>
            <a:pPr lvl="1" eaLnBrk="1" hangingPunct="1">
              <a:lnSpc>
                <a:spcPct val="110000"/>
              </a:lnSpc>
            </a:pPr>
            <a:r>
              <a:rPr lang="ja-JP" altLang="en-US" sz="1800" dirty="0" smtClean="0"/>
              <a:t>定義上、「外出時」の移動は、評価の対象に含まれない（基本調査の選択には含まれない）ものの、外出時の介助は、特に軽度者の介護の手間にかかる審査判定において議論されることが多いことから、「</a:t>
            </a:r>
            <a:r>
              <a:rPr lang="en-US" altLang="ja-JP" sz="1800" dirty="0" smtClean="0"/>
              <a:t>2-12</a:t>
            </a:r>
            <a:r>
              <a:rPr lang="ja-JP" altLang="en-US" sz="1800" dirty="0" smtClean="0"/>
              <a:t>：外出頻度」などと関連づけて特記事項を記載することが望ましい。</a:t>
            </a:r>
            <a:endParaRPr lang="en-US" altLang="ja-JP" sz="1800" dirty="0" smtClean="0"/>
          </a:p>
          <a:p>
            <a:pPr lvl="1" eaLnBrk="1" hangingPunct="1">
              <a:lnSpc>
                <a:spcPct val="110000"/>
              </a:lnSpc>
            </a:pPr>
            <a:r>
              <a:rPr lang="ja-JP" altLang="en-US" sz="1800" dirty="0" smtClean="0"/>
              <a:t>「外出時の移動」の聞き取りが必要な理由を「審査会の視点」から説明することが重要。</a:t>
            </a:r>
            <a:endParaRPr lang="en-US" altLang="ja-JP" sz="1800" dirty="0" smtClean="0"/>
          </a:p>
          <a:p>
            <a:pPr lvl="1" eaLnBrk="1" hangingPunct="1">
              <a:lnSpc>
                <a:spcPct val="110000"/>
              </a:lnSpc>
            </a:pPr>
            <a:r>
              <a:rPr lang="ja-JP" altLang="en-US" sz="1800" dirty="0" smtClean="0"/>
              <a:t>「</a:t>
            </a:r>
            <a:r>
              <a:rPr lang="en-US" altLang="ja-JP" sz="1800" dirty="0" smtClean="0"/>
              <a:t>2-2</a:t>
            </a:r>
            <a:r>
              <a:rPr lang="ja-JP" altLang="en-US" sz="1800" dirty="0" smtClean="0"/>
              <a:t>移動」で「介助されていない」を選択する場合でも、転倒等の頻度により、申請者に必要な「機能訓練」に関する評価が異なる可能性がある。</a:t>
            </a:r>
            <a:endParaRPr lang="en-US" altLang="ja-JP" sz="1800" dirty="0" smtClean="0"/>
          </a:p>
          <a:p>
            <a:pPr lvl="1" eaLnBrk="1" hangingPunct="1">
              <a:lnSpc>
                <a:spcPct val="110000"/>
              </a:lnSpc>
            </a:pPr>
            <a:endParaRPr lang="en-US" altLang="ja-JP" sz="1800" dirty="0" smtClean="0"/>
          </a:p>
        </p:txBody>
      </p:sp>
      <p:sp>
        <p:nvSpPr>
          <p:cNvPr id="4" name="タイトル 3"/>
          <p:cNvSpPr>
            <a:spLocks noGrp="1"/>
          </p:cNvSpPr>
          <p:nvPr>
            <p:ph type="title"/>
          </p:nvPr>
        </p:nvSpPr>
        <p:spPr/>
        <p:txBody>
          <a:bodyPr/>
          <a:lstStyle/>
          <a:p>
            <a:r>
              <a:rPr lang="ja-JP" altLang="en-US" dirty="0" smtClean="0"/>
              <a:t>第</a:t>
            </a:r>
            <a:r>
              <a:rPr lang="en-US" altLang="ja-JP" dirty="0" smtClean="0"/>
              <a:t>2</a:t>
            </a:r>
            <a:r>
              <a:rPr lang="ja-JP" altLang="en-US" dirty="0" smtClean="0"/>
              <a:t>群　　　</a:t>
            </a:r>
            <a:r>
              <a:rPr lang="en-US" altLang="ja-JP" sz="2000" dirty="0" smtClean="0"/>
              <a:t>2-2</a:t>
            </a:r>
            <a:r>
              <a:rPr lang="ja-JP" altLang="en-US" sz="2000" dirty="0" smtClean="0"/>
              <a:t>：移動</a:t>
            </a:r>
            <a:endParaRPr kumimoji="1" lang="ja-JP" alt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7" name="Rectangle 2"/>
          <p:cNvSpPr>
            <a:spLocks noGrp="1" noChangeArrowheads="1"/>
          </p:cNvSpPr>
          <p:nvPr>
            <p:ph type="title"/>
          </p:nvPr>
        </p:nvSpPr>
        <p:spPr>
          <a:xfrm>
            <a:off x="430658" y="233015"/>
            <a:ext cx="8749854" cy="747713"/>
          </a:xfrm>
        </p:spPr>
        <p:txBody>
          <a:bodyPr/>
          <a:lstStyle/>
          <a:p>
            <a:pPr eaLnBrk="1" hangingPunct="1"/>
            <a:r>
              <a:rPr lang="en-US" altLang="ja-JP" sz="2400" spc="-150" dirty="0" smtClean="0">
                <a:solidFill>
                  <a:srgbClr val="000000"/>
                </a:solidFill>
              </a:rPr>
              <a:t>※</a:t>
            </a:r>
            <a:r>
              <a:rPr lang="ja-JP" altLang="en-US" sz="2400" spc="-150" dirty="0" smtClean="0">
                <a:solidFill>
                  <a:srgbClr val="000000"/>
                </a:solidFill>
              </a:rPr>
              <a:t>特記事項には、調査項目の定義「以外」の内容も記載することが重要</a:t>
            </a:r>
            <a:endParaRPr lang="ja-JP" altLang="en-US" sz="2400" spc="-150" dirty="0" smtClean="0"/>
          </a:p>
        </p:txBody>
      </p:sp>
      <p:sp>
        <p:nvSpPr>
          <p:cNvPr id="28" name="角丸四角形 27"/>
          <p:cNvSpPr/>
          <p:nvPr/>
        </p:nvSpPr>
        <p:spPr>
          <a:xfrm>
            <a:off x="1804988" y="2054225"/>
            <a:ext cx="1720850" cy="830263"/>
          </a:xfrm>
          <a:prstGeom prst="roundRect">
            <a:avLst/>
          </a:prstGeom>
          <a:solidFill>
            <a:srgbClr val="FFCC99">
              <a:alpha val="50000"/>
            </a:srgbClr>
          </a:solidFill>
          <a:ln w="12700">
            <a:solidFill>
              <a:schemeClr val="tx1"/>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ja-JP" altLang="en-US" sz="1200" dirty="0">
                <a:solidFill>
                  <a:srgbClr val="000000"/>
                </a:solidFill>
              </a:rPr>
              <a:t>● 実際の介助で選択。</a:t>
            </a:r>
          </a:p>
          <a:p>
            <a:pPr>
              <a:defRPr/>
            </a:pPr>
            <a:r>
              <a:rPr lang="ja-JP" altLang="en-US" sz="1200" dirty="0">
                <a:solidFill>
                  <a:srgbClr val="000000"/>
                </a:solidFill>
              </a:rPr>
              <a:t>● </a:t>
            </a:r>
            <a:r>
              <a:rPr lang="ja-JP" altLang="en-US" sz="1200" u="heavy" dirty="0">
                <a:solidFill>
                  <a:srgbClr val="000000"/>
                </a:solidFill>
                <a:uFill>
                  <a:solidFill>
                    <a:srgbClr val="FF0000"/>
                  </a:solidFill>
                </a:uFill>
              </a:rPr>
              <a:t>外出は選択基準に</a:t>
            </a:r>
            <a:endParaRPr lang="en-US" altLang="ja-JP" sz="1200" u="heavy" dirty="0">
              <a:solidFill>
                <a:srgbClr val="000000"/>
              </a:solidFill>
              <a:uFill>
                <a:solidFill>
                  <a:srgbClr val="FF0000"/>
                </a:solidFill>
              </a:uFill>
            </a:endParaRPr>
          </a:p>
          <a:p>
            <a:pPr>
              <a:defRPr/>
            </a:pPr>
            <a:r>
              <a:rPr lang="ja-JP" altLang="en-US" sz="1200" dirty="0">
                <a:solidFill>
                  <a:srgbClr val="000000"/>
                </a:solidFill>
                <a:uFill>
                  <a:solidFill>
                    <a:srgbClr val="FF0000"/>
                  </a:solidFill>
                </a:uFill>
              </a:rPr>
              <a:t>　</a:t>
            </a:r>
            <a:r>
              <a:rPr lang="ja-JP" altLang="en-US" sz="1200" u="heavy" dirty="0">
                <a:solidFill>
                  <a:srgbClr val="000000"/>
                </a:solidFill>
                <a:uFill>
                  <a:solidFill>
                    <a:srgbClr val="FF0000"/>
                  </a:solidFill>
                </a:uFill>
              </a:rPr>
              <a:t>含まない</a:t>
            </a:r>
            <a:endParaRPr lang="en-US" altLang="ja-JP" sz="1200" u="heavy" dirty="0">
              <a:solidFill>
                <a:srgbClr val="000000"/>
              </a:solidFill>
              <a:uFill>
                <a:solidFill>
                  <a:srgbClr val="FF0000"/>
                </a:solidFill>
              </a:uFill>
            </a:endParaRPr>
          </a:p>
          <a:p>
            <a:pPr>
              <a:defRPr/>
            </a:pPr>
            <a:r>
              <a:rPr lang="ja-JP" altLang="en-US" sz="1200" dirty="0">
                <a:solidFill>
                  <a:srgbClr val="000000"/>
                </a:solidFill>
              </a:rPr>
              <a:t>●手間は特記事項。</a:t>
            </a:r>
            <a:endParaRPr lang="ja-JP" altLang="en-US" sz="1800" dirty="0">
              <a:solidFill>
                <a:srgbClr val="FFFFFF"/>
              </a:solidFill>
            </a:endParaRPr>
          </a:p>
        </p:txBody>
      </p:sp>
      <p:sp>
        <p:nvSpPr>
          <p:cNvPr id="31749" name="Rectangle 20"/>
          <p:cNvSpPr>
            <a:spLocks noChangeArrowheads="1"/>
          </p:cNvSpPr>
          <p:nvPr/>
        </p:nvSpPr>
        <p:spPr bwMode="auto">
          <a:xfrm>
            <a:off x="3695700" y="2833688"/>
            <a:ext cx="1935163" cy="684212"/>
          </a:xfrm>
          <a:prstGeom prst="rect">
            <a:avLst/>
          </a:prstGeom>
          <a:solidFill>
            <a:srgbClr val="CCFFFF"/>
          </a:solidFill>
          <a:ln w="9525">
            <a:solidFill>
              <a:srgbClr val="0000FF"/>
            </a:solidFill>
            <a:miter lim="800000"/>
            <a:headEnd/>
            <a:tailEnd/>
          </a:ln>
        </p:spPr>
        <p:txBody>
          <a:bodyPr wrap="none" anchor="ctr"/>
          <a:lstStyle/>
          <a:p>
            <a:pPr algn="ctr"/>
            <a:r>
              <a:rPr lang="ja-JP" altLang="en-US" sz="1200">
                <a:solidFill>
                  <a:srgbClr val="000000"/>
                </a:solidFill>
                <a:latin typeface="Arial" charset="0"/>
                <a:ea typeface="HG創英角ｺﾞｼｯｸUB" pitchFamily="49" charset="-128"/>
              </a:rPr>
              <a:t>週に２回の通院外出時</a:t>
            </a:r>
          </a:p>
          <a:p>
            <a:pPr algn="ctr"/>
            <a:r>
              <a:rPr lang="ja-JP" altLang="en-US" sz="1200">
                <a:solidFill>
                  <a:srgbClr val="000000"/>
                </a:solidFill>
                <a:latin typeface="Arial" charset="0"/>
                <a:ea typeface="HG創英角ｺﾞｼｯｸUB" pitchFamily="49" charset="-128"/>
              </a:rPr>
              <a:t>の移動における家族の</a:t>
            </a:r>
          </a:p>
          <a:p>
            <a:pPr algn="ctr"/>
            <a:r>
              <a:rPr lang="ja-JP" altLang="en-US" sz="1200">
                <a:solidFill>
                  <a:srgbClr val="000000"/>
                </a:solidFill>
                <a:latin typeface="Arial" charset="0"/>
                <a:ea typeface="HG創英角ｺﾞｼｯｸUB" pitchFamily="49" charset="-128"/>
              </a:rPr>
              <a:t>　　手引き歩行、車送迎。</a:t>
            </a:r>
          </a:p>
        </p:txBody>
      </p:sp>
      <p:sp>
        <p:nvSpPr>
          <p:cNvPr id="36" name="Rectangle 19"/>
          <p:cNvSpPr>
            <a:spLocks noChangeArrowheads="1"/>
          </p:cNvSpPr>
          <p:nvPr/>
        </p:nvSpPr>
        <p:spPr bwMode="auto">
          <a:xfrm>
            <a:off x="3695700" y="2008188"/>
            <a:ext cx="1995488" cy="731837"/>
          </a:xfrm>
          <a:prstGeom prst="rect">
            <a:avLst/>
          </a:prstGeom>
          <a:solidFill>
            <a:srgbClr val="CCFFFF"/>
          </a:solidFill>
          <a:ln w="9525">
            <a:solidFill>
              <a:srgbClr val="0000FF"/>
            </a:solidFill>
            <a:miter lim="800000"/>
            <a:headEnd/>
            <a:tailEnd/>
          </a:ln>
        </p:spPr>
        <p:txBody>
          <a:bodyPr wrap="none" anchor="ctr"/>
          <a:lstStyle/>
          <a:p>
            <a:pPr algn="ctr">
              <a:defRPr/>
            </a:pPr>
            <a:r>
              <a:rPr lang="ja-JP" altLang="en-US" sz="1200" dirty="0">
                <a:solidFill>
                  <a:srgbClr val="000000"/>
                </a:solidFill>
                <a:latin typeface="Arial" charset="0"/>
                <a:ea typeface="ＭＳ Ｐゴシック" charset="-128"/>
              </a:rPr>
              <a:t>室内は自力移動なので</a:t>
            </a:r>
            <a:br>
              <a:rPr lang="ja-JP" altLang="en-US" sz="1200" dirty="0">
                <a:solidFill>
                  <a:srgbClr val="000000"/>
                </a:solidFill>
                <a:latin typeface="Arial" charset="0"/>
                <a:ea typeface="ＭＳ Ｐゴシック" charset="-128"/>
              </a:rPr>
            </a:br>
            <a:r>
              <a:rPr lang="ja-JP" altLang="en-US" sz="1200" dirty="0">
                <a:solidFill>
                  <a:srgbClr val="000000"/>
                </a:solidFill>
                <a:latin typeface="Arial" charset="0"/>
                <a:ea typeface="HG創英角ｺﾞｼｯｸUB" pitchFamily="49" charset="-128"/>
              </a:rPr>
              <a:t>「</a:t>
            </a:r>
            <a:r>
              <a:rPr lang="ja-JP" altLang="en-US" sz="1200" u="heavy" dirty="0">
                <a:solidFill>
                  <a:srgbClr val="000000"/>
                </a:solidFill>
                <a:uFill>
                  <a:solidFill>
                    <a:srgbClr val="FF0000"/>
                  </a:solidFill>
                </a:uFill>
                <a:latin typeface="Arial" charset="0"/>
                <a:ea typeface="HG創英角ｺﾞｼｯｸUB" pitchFamily="49" charset="-128"/>
              </a:rPr>
              <a:t>介助されていない</a:t>
            </a:r>
            <a:r>
              <a:rPr lang="ja-JP" altLang="en-US" sz="1200" dirty="0">
                <a:solidFill>
                  <a:srgbClr val="000000"/>
                </a:solidFill>
                <a:latin typeface="Arial" charset="0"/>
                <a:ea typeface="HG創英角ｺﾞｼｯｸUB" pitchFamily="49" charset="-128"/>
              </a:rPr>
              <a:t>」</a:t>
            </a:r>
            <a:br>
              <a:rPr lang="ja-JP" altLang="en-US" sz="1200" dirty="0">
                <a:solidFill>
                  <a:srgbClr val="000000"/>
                </a:solidFill>
                <a:latin typeface="Arial" charset="0"/>
                <a:ea typeface="HG創英角ｺﾞｼｯｸUB" pitchFamily="49" charset="-128"/>
              </a:rPr>
            </a:br>
            <a:r>
              <a:rPr lang="ja-JP" altLang="en-US" sz="1200" dirty="0">
                <a:solidFill>
                  <a:srgbClr val="000000"/>
                </a:solidFill>
                <a:latin typeface="Arial" charset="0"/>
                <a:ea typeface="ＭＳ Ｐゴシック" charset="-128"/>
              </a:rPr>
              <a:t>を選択</a:t>
            </a:r>
          </a:p>
        </p:txBody>
      </p:sp>
      <p:sp>
        <p:nvSpPr>
          <p:cNvPr id="37" name="Rectangle 12"/>
          <p:cNvSpPr>
            <a:spLocks noChangeArrowheads="1"/>
          </p:cNvSpPr>
          <p:nvPr/>
        </p:nvSpPr>
        <p:spPr bwMode="auto">
          <a:xfrm>
            <a:off x="73025" y="2241550"/>
            <a:ext cx="1657350" cy="1052513"/>
          </a:xfrm>
          <a:prstGeom prst="rect">
            <a:avLst/>
          </a:prstGeom>
          <a:solidFill>
            <a:srgbClr val="CCFFCC"/>
          </a:solidFill>
          <a:ln w="9525">
            <a:solidFill>
              <a:srgbClr val="00B050"/>
            </a:solidFill>
            <a:miter lim="800000"/>
            <a:headEnd/>
            <a:tailEnd/>
          </a:ln>
        </p:spPr>
        <p:txBody>
          <a:bodyPr wrap="none" anchor="ctr"/>
          <a:lstStyle/>
          <a:p>
            <a:pPr>
              <a:defRPr/>
            </a:pPr>
            <a:r>
              <a:rPr lang="ja-JP" altLang="en-US" sz="1200" dirty="0">
                <a:solidFill>
                  <a:srgbClr val="000000"/>
                </a:solidFill>
                <a:latin typeface="Arial" charset="0"/>
                <a:ea typeface="ＭＳ Ｐゴシック" charset="-128"/>
              </a:rPr>
              <a:t>● 室内自力移動。</a:t>
            </a:r>
          </a:p>
          <a:p>
            <a:pPr>
              <a:defRPr/>
            </a:pPr>
            <a:r>
              <a:rPr lang="ja-JP" altLang="en-US" sz="1200" dirty="0">
                <a:solidFill>
                  <a:srgbClr val="000000"/>
                </a:solidFill>
                <a:latin typeface="Arial" charset="0"/>
                <a:ea typeface="ＭＳ Ｐゴシック" charset="-128"/>
              </a:rPr>
              <a:t>● </a:t>
            </a:r>
            <a:r>
              <a:rPr lang="ja-JP" altLang="en-US" sz="1200" u="heavy" dirty="0">
                <a:solidFill>
                  <a:srgbClr val="000000"/>
                </a:solidFill>
                <a:uFill>
                  <a:solidFill>
                    <a:srgbClr val="FF0000"/>
                  </a:solidFill>
                </a:uFill>
                <a:latin typeface="Arial" charset="0"/>
                <a:ea typeface="ＭＳ Ｐゴシック" charset="-128"/>
              </a:rPr>
              <a:t>通院外出時</a:t>
            </a:r>
            <a:r>
              <a:rPr lang="ja-JP" altLang="en-US" sz="1200" dirty="0">
                <a:solidFill>
                  <a:srgbClr val="000000"/>
                </a:solidFill>
                <a:latin typeface="Arial" charset="0"/>
                <a:ea typeface="ＭＳ Ｐゴシック" charset="-128"/>
              </a:rPr>
              <a:t>は一部</a:t>
            </a:r>
            <a:br>
              <a:rPr lang="ja-JP" altLang="en-US" sz="1200" dirty="0">
                <a:solidFill>
                  <a:srgbClr val="000000"/>
                </a:solidFill>
                <a:latin typeface="Arial" charset="0"/>
                <a:ea typeface="ＭＳ Ｐゴシック" charset="-128"/>
              </a:rPr>
            </a:br>
            <a:r>
              <a:rPr lang="ja-JP" altLang="en-US" sz="1200" dirty="0">
                <a:solidFill>
                  <a:srgbClr val="000000"/>
                </a:solidFill>
                <a:latin typeface="Arial" charset="0"/>
                <a:ea typeface="ＭＳ Ｐゴシック" charset="-128"/>
              </a:rPr>
              <a:t>　　介助あり、</a:t>
            </a:r>
            <a:r>
              <a:rPr lang="ja-JP" altLang="en-US" sz="1200" u="heavy" dirty="0">
                <a:solidFill>
                  <a:srgbClr val="000000"/>
                </a:solidFill>
                <a:uFill>
                  <a:solidFill>
                    <a:srgbClr val="FF0000"/>
                  </a:solidFill>
                </a:uFill>
                <a:latin typeface="Arial" charset="0"/>
                <a:ea typeface="ＭＳ Ｐゴシック" charset="-128"/>
              </a:rPr>
              <a:t>週</a:t>
            </a:r>
            <a:r>
              <a:rPr lang="en-US" altLang="ja-JP" sz="1200" u="heavy" dirty="0">
                <a:solidFill>
                  <a:srgbClr val="000000"/>
                </a:solidFill>
                <a:uFill>
                  <a:solidFill>
                    <a:srgbClr val="FF0000"/>
                  </a:solidFill>
                </a:uFill>
                <a:latin typeface="Arial" charset="0"/>
                <a:ea typeface="ＭＳ Ｐゴシック" charset="-128"/>
              </a:rPr>
              <a:t>2</a:t>
            </a:r>
            <a:r>
              <a:rPr lang="ja-JP" altLang="en-US" sz="1200" u="heavy" dirty="0">
                <a:solidFill>
                  <a:srgbClr val="000000"/>
                </a:solidFill>
                <a:uFill>
                  <a:solidFill>
                    <a:srgbClr val="FF0000"/>
                  </a:solidFill>
                </a:uFill>
                <a:latin typeface="Arial" charset="0"/>
                <a:ea typeface="ＭＳ Ｐゴシック" charset="-128"/>
              </a:rPr>
              <a:t>回、家</a:t>
            </a:r>
            <a:endParaRPr lang="en-US" altLang="ja-JP" sz="1200" u="heavy" dirty="0">
              <a:solidFill>
                <a:srgbClr val="000000"/>
              </a:solidFill>
              <a:uFill>
                <a:solidFill>
                  <a:srgbClr val="FF0000"/>
                </a:solidFill>
              </a:uFill>
              <a:latin typeface="Arial" charset="0"/>
              <a:ea typeface="ＭＳ Ｐゴシック" charset="-128"/>
            </a:endParaRPr>
          </a:p>
          <a:p>
            <a:pPr>
              <a:defRPr/>
            </a:pPr>
            <a:r>
              <a:rPr lang="ja-JP" altLang="en-US" sz="1200" dirty="0">
                <a:solidFill>
                  <a:srgbClr val="000000"/>
                </a:solidFill>
                <a:uFill>
                  <a:solidFill>
                    <a:srgbClr val="FF0000"/>
                  </a:solidFill>
                </a:uFill>
                <a:latin typeface="Arial" charset="0"/>
                <a:ea typeface="ＭＳ Ｐゴシック" charset="-128"/>
              </a:rPr>
              <a:t>　　</a:t>
            </a:r>
            <a:r>
              <a:rPr lang="ja-JP" altLang="en-US" sz="1200" u="heavy" dirty="0">
                <a:solidFill>
                  <a:srgbClr val="000000"/>
                </a:solidFill>
                <a:uFill>
                  <a:solidFill>
                    <a:srgbClr val="FF0000"/>
                  </a:solidFill>
                </a:uFill>
                <a:latin typeface="Arial" charset="0"/>
                <a:ea typeface="ＭＳ Ｐゴシック" charset="-128"/>
              </a:rPr>
              <a:t>族が介助</a:t>
            </a:r>
            <a:r>
              <a:rPr lang="ja-JP" altLang="en-US" sz="1200" dirty="0">
                <a:solidFill>
                  <a:srgbClr val="000000"/>
                </a:solidFill>
                <a:latin typeface="Arial" charset="0"/>
                <a:ea typeface="ＭＳ Ｐゴシック" charset="-128"/>
              </a:rPr>
              <a:t>。</a:t>
            </a:r>
          </a:p>
        </p:txBody>
      </p:sp>
      <p:sp>
        <p:nvSpPr>
          <p:cNvPr id="38" name="角丸四角形 37"/>
          <p:cNvSpPr/>
          <p:nvPr/>
        </p:nvSpPr>
        <p:spPr>
          <a:xfrm>
            <a:off x="122238" y="1341438"/>
            <a:ext cx="6062662" cy="304800"/>
          </a:xfrm>
          <a:prstGeom prst="roundRect">
            <a:avLst/>
          </a:prstGeom>
          <a:solidFill>
            <a:srgbClr val="FFCC99">
              <a:alpha val="50196"/>
            </a:srgbClr>
          </a:solidFill>
          <a:ln w="38100" cmpd="dbl">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ja-JP" altLang="en-US" b="1" dirty="0">
                <a:solidFill>
                  <a:srgbClr val="000000"/>
                </a:solidFill>
                <a:latin typeface="ＭＳ Ｐゴシック"/>
              </a:rPr>
              <a:t>選択肢の選択基準に含まれていない場合の例（「</a:t>
            </a:r>
            <a:r>
              <a:rPr lang="en-US" altLang="ja-JP" b="1" dirty="0">
                <a:solidFill>
                  <a:srgbClr val="000000"/>
                </a:solidFill>
                <a:latin typeface="ＭＳ Ｐゴシック"/>
              </a:rPr>
              <a:t>2-2</a:t>
            </a:r>
            <a:r>
              <a:rPr lang="ja-JP" altLang="en-US" b="1" dirty="0">
                <a:solidFill>
                  <a:srgbClr val="000000"/>
                </a:solidFill>
                <a:latin typeface="ＭＳ Ｐゴシック"/>
              </a:rPr>
              <a:t>移動」の例）</a:t>
            </a:r>
            <a:endParaRPr lang="en-US" altLang="ja-JP" b="1" dirty="0">
              <a:solidFill>
                <a:srgbClr val="000000"/>
              </a:solidFill>
              <a:latin typeface="ＭＳ Ｐゴシック"/>
            </a:endParaRPr>
          </a:p>
        </p:txBody>
      </p:sp>
      <p:sp>
        <p:nvSpPr>
          <p:cNvPr id="31753" name="AutoShape 11"/>
          <p:cNvSpPr>
            <a:spLocks noChangeArrowheads="1"/>
          </p:cNvSpPr>
          <p:nvPr/>
        </p:nvSpPr>
        <p:spPr bwMode="auto">
          <a:xfrm>
            <a:off x="258763" y="1901825"/>
            <a:ext cx="1243012" cy="292100"/>
          </a:xfrm>
          <a:prstGeom prst="roundRect">
            <a:avLst>
              <a:gd name="adj" fmla="val 16667"/>
            </a:avLst>
          </a:prstGeom>
          <a:noFill/>
          <a:ln w="9525">
            <a:noFill/>
            <a:round/>
            <a:headEnd/>
            <a:tailEnd/>
          </a:ln>
        </p:spPr>
        <p:txBody>
          <a:bodyPr wrap="none" anchor="ctr"/>
          <a:lstStyle/>
          <a:p>
            <a:pPr algn="ctr"/>
            <a:r>
              <a:rPr lang="ja-JP" altLang="en-US" sz="1400">
                <a:solidFill>
                  <a:srgbClr val="006600"/>
                </a:solidFill>
                <a:latin typeface="Arial" charset="0"/>
                <a:ea typeface="HG創英角ｺﾞｼｯｸUB" pitchFamily="49" charset="-128"/>
              </a:rPr>
              <a:t>対象者の状況</a:t>
            </a:r>
          </a:p>
        </p:txBody>
      </p:sp>
      <p:sp>
        <p:nvSpPr>
          <p:cNvPr id="31754" name="AutoShape 14"/>
          <p:cNvSpPr>
            <a:spLocks noChangeArrowheads="1"/>
          </p:cNvSpPr>
          <p:nvPr/>
        </p:nvSpPr>
        <p:spPr bwMode="auto">
          <a:xfrm>
            <a:off x="2095500" y="1851025"/>
            <a:ext cx="1243013" cy="182563"/>
          </a:xfrm>
          <a:prstGeom prst="roundRect">
            <a:avLst>
              <a:gd name="adj" fmla="val 16667"/>
            </a:avLst>
          </a:prstGeom>
          <a:noFill/>
          <a:ln w="9525">
            <a:noFill/>
            <a:round/>
            <a:headEnd/>
            <a:tailEnd/>
          </a:ln>
        </p:spPr>
        <p:txBody>
          <a:bodyPr wrap="none" anchor="ctr"/>
          <a:lstStyle/>
          <a:p>
            <a:pPr algn="ctr"/>
            <a:r>
              <a:rPr lang="ja-JP" altLang="en-US" sz="1400">
                <a:solidFill>
                  <a:srgbClr val="FF3300"/>
                </a:solidFill>
                <a:latin typeface="Arial" charset="0"/>
                <a:ea typeface="HG創英角ｺﾞｼｯｸUB" pitchFamily="49" charset="-128"/>
              </a:rPr>
              <a:t>選択の基準</a:t>
            </a:r>
          </a:p>
        </p:txBody>
      </p:sp>
      <p:sp>
        <p:nvSpPr>
          <p:cNvPr id="31755" name="AutoShape 16"/>
          <p:cNvSpPr>
            <a:spLocks noChangeArrowheads="1"/>
          </p:cNvSpPr>
          <p:nvPr/>
        </p:nvSpPr>
        <p:spPr bwMode="auto">
          <a:xfrm>
            <a:off x="3551238" y="2098675"/>
            <a:ext cx="317500" cy="523875"/>
          </a:xfrm>
          <a:prstGeom prst="roundRect">
            <a:avLst>
              <a:gd name="adj" fmla="val 16667"/>
            </a:avLst>
          </a:prstGeom>
          <a:solidFill>
            <a:srgbClr val="0000FF"/>
          </a:solidFill>
          <a:ln w="9525">
            <a:noFill/>
            <a:round/>
            <a:headEnd/>
            <a:tailEnd/>
          </a:ln>
        </p:spPr>
        <p:txBody>
          <a:bodyPr vert="eaVert" wrap="none" anchor="ctr"/>
          <a:lstStyle/>
          <a:p>
            <a:pPr algn="ctr"/>
            <a:r>
              <a:rPr lang="ja-JP" altLang="en-US" sz="1200">
                <a:solidFill>
                  <a:srgbClr val="FFFFFF"/>
                </a:solidFill>
                <a:latin typeface="Arial" charset="0"/>
                <a:ea typeface="HG創英角ｺﾞｼｯｸUB" pitchFamily="49" charset="-128"/>
              </a:rPr>
              <a:t>選択</a:t>
            </a:r>
          </a:p>
        </p:txBody>
      </p:sp>
      <p:sp>
        <p:nvSpPr>
          <p:cNvPr id="31756" name="AutoShape 17"/>
          <p:cNvSpPr>
            <a:spLocks noChangeArrowheads="1"/>
          </p:cNvSpPr>
          <p:nvPr/>
        </p:nvSpPr>
        <p:spPr bwMode="auto">
          <a:xfrm>
            <a:off x="3563938" y="2852738"/>
            <a:ext cx="317500" cy="523875"/>
          </a:xfrm>
          <a:prstGeom prst="roundRect">
            <a:avLst>
              <a:gd name="adj" fmla="val 16667"/>
            </a:avLst>
          </a:prstGeom>
          <a:solidFill>
            <a:srgbClr val="0000FF"/>
          </a:solidFill>
          <a:ln w="9525">
            <a:noFill/>
            <a:round/>
            <a:headEnd/>
            <a:tailEnd/>
          </a:ln>
        </p:spPr>
        <p:txBody>
          <a:bodyPr vert="eaVert" wrap="none" anchor="ctr"/>
          <a:lstStyle/>
          <a:p>
            <a:pPr algn="ctr"/>
            <a:r>
              <a:rPr lang="ja-JP" altLang="en-US" sz="1200">
                <a:solidFill>
                  <a:srgbClr val="FFFFFF"/>
                </a:solidFill>
                <a:latin typeface="Arial" charset="0"/>
                <a:ea typeface="HG創英角ｺﾞｼｯｸUB" pitchFamily="49" charset="-128"/>
              </a:rPr>
              <a:t>特記</a:t>
            </a:r>
          </a:p>
        </p:txBody>
      </p:sp>
      <p:sp>
        <p:nvSpPr>
          <p:cNvPr id="31757" name="AutoShape 26"/>
          <p:cNvSpPr>
            <a:spLocks noChangeArrowheads="1"/>
          </p:cNvSpPr>
          <p:nvPr/>
        </p:nvSpPr>
        <p:spPr bwMode="auto">
          <a:xfrm>
            <a:off x="3749675" y="1708150"/>
            <a:ext cx="1790700" cy="292100"/>
          </a:xfrm>
          <a:prstGeom prst="roundRect">
            <a:avLst>
              <a:gd name="adj" fmla="val 16667"/>
            </a:avLst>
          </a:prstGeom>
          <a:noFill/>
          <a:ln w="9525">
            <a:noFill/>
            <a:round/>
            <a:headEnd/>
            <a:tailEnd/>
          </a:ln>
        </p:spPr>
        <p:txBody>
          <a:bodyPr wrap="none" anchor="ctr"/>
          <a:lstStyle/>
          <a:p>
            <a:pPr algn="ctr"/>
            <a:r>
              <a:rPr lang="ja-JP" altLang="en-US" sz="1400">
                <a:solidFill>
                  <a:srgbClr val="CC0000"/>
                </a:solidFill>
                <a:latin typeface="Arial" charset="0"/>
                <a:ea typeface="HG創英角ｺﾞｼｯｸUB" pitchFamily="49" charset="-128"/>
              </a:rPr>
              <a:t>認定調査票</a:t>
            </a:r>
          </a:p>
        </p:txBody>
      </p:sp>
      <p:sp>
        <p:nvSpPr>
          <p:cNvPr id="31758" name="AutoShape 27"/>
          <p:cNvSpPr>
            <a:spLocks noChangeArrowheads="1"/>
          </p:cNvSpPr>
          <p:nvPr/>
        </p:nvSpPr>
        <p:spPr bwMode="auto">
          <a:xfrm>
            <a:off x="3548063" y="2781300"/>
            <a:ext cx="2214562" cy="823913"/>
          </a:xfrm>
          <a:prstGeom prst="roundRect">
            <a:avLst>
              <a:gd name="adj" fmla="val 16667"/>
            </a:avLst>
          </a:prstGeom>
          <a:noFill/>
          <a:ln w="28575">
            <a:solidFill>
              <a:srgbClr val="FF6600"/>
            </a:solidFill>
            <a:prstDash val="sysDot"/>
            <a:round/>
            <a:headEnd/>
            <a:tailEnd/>
          </a:ln>
        </p:spPr>
        <p:txBody>
          <a:bodyPr wrap="none" anchor="ctr"/>
          <a:lstStyle/>
          <a:p>
            <a:endParaRPr lang="ja-JP" altLang="ja-JP" sz="1800">
              <a:solidFill>
                <a:srgbClr val="000000"/>
              </a:solidFill>
              <a:latin typeface="Arial" charset="0"/>
              <a:ea typeface="ＭＳ Ｐゴシック" charset="-128"/>
            </a:endParaRPr>
          </a:p>
        </p:txBody>
      </p:sp>
      <p:sp>
        <p:nvSpPr>
          <p:cNvPr id="45" name="右矢印 44"/>
          <p:cNvSpPr/>
          <p:nvPr/>
        </p:nvSpPr>
        <p:spPr>
          <a:xfrm>
            <a:off x="2052638" y="2922588"/>
            <a:ext cx="1147762" cy="357187"/>
          </a:xfrm>
          <a:prstGeom prst="rightArrow">
            <a:avLst>
              <a:gd name="adj1" fmla="val 50000"/>
              <a:gd name="adj2" fmla="val 78219"/>
            </a:avLst>
          </a:prstGeom>
          <a:solidFill>
            <a:srgbClr val="99CC00"/>
          </a:solidFill>
          <a:ln w="12700">
            <a:solidFill>
              <a:srgbClr val="00CC66"/>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sz="1800" dirty="0">
              <a:solidFill>
                <a:srgbClr val="000000"/>
              </a:solidFill>
            </a:endParaRPr>
          </a:p>
        </p:txBody>
      </p:sp>
      <p:sp>
        <p:nvSpPr>
          <p:cNvPr id="46" name="右矢印 45"/>
          <p:cNvSpPr/>
          <p:nvPr/>
        </p:nvSpPr>
        <p:spPr>
          <a:xfrm>
            <a:off x="5818188" y="2193925"/>
            <a:ext cx="611187" cy="369888"/>
          </a:xfrm>
          <a:prstGeom prst="rightArrow">
            <a:avLst>
              <a:gd name="adj1" fmla="val 50000"/>
              <a:gd name="adj2" fmla="val 78219"/>
            </a:avLst>
          </a:prstGeom>
          <a:solidFill>
            <a:srgbClr val="99CC00"/>
          </a:solidFill>
          <a:ln w="12700">
            <a:solidFill>
              <a:srgbClr val="00CC66"/>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sz="1800" dirty="0">
              <a:solidFill>
                <a:srgbClr val="000000"/>
              </a:solidFill>
            </a:endParaRPr>
          </a:p>
        </p:txBody>
      </p:sp>
      <p:sp>
        <p:nvSpPr>
          <p:cNvPr id="47" name="角丸四角形 46"/>
          <p:cNvSpPr/>
          <p:nvPr/>
        </p:nvSpPr>
        <p:spPr>
          <a:xfrm>
            <a:off x="6546850" y="1717675"/>
            <a:ext cx="476250" cy="1235075"/>
          </a:xfrm>
          <a:prstGeom prst="roundRect">
            <a:avLst/>
          </a:prstGeom>
          <a:solidFill>
            <a:srgbClr val="CCCCFF">
              <a:alpha val="50196"/>
            </a:srgb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1800" dirty="0">
                <a:solidFill>
                  <a:srgbClr val="FF0000"/>
                </a:solidFill>
              </a:rPr>
              <a:t>一次判定</a:t>
            </a:r>
          </a:p>
        </p:txBody>
      </p:sp>
      <p:sp>
        <p:nvSpPr>
          <p:cNvPr id="48" name="角丸四角形 47"/>
          <p:cNvSpPr/>
          <p:nvPr/>
        </p:nvSpPr>
        <p:spPr>
          <a:xfrm>
            <a:off x="8342313" y="1704975"/>
            <a:ext cx="477837" cy="1235075"/>
          </a:xfrm>
          <a:prstGeom prst="roundRect">
            <a:avLst/>
          </a:prstGeom>
          <a:solidFill>
            <a:srgbClr val="CCCCFF">
              <a:alpha val="50196"/>
            </a:srgb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1800" dirty="0">
                <a:solidFill>
                  <a:srgbClr val="FF0000"/>
                </a:solidFill>
              </a:rPr>
              <a:t>二次判定</a:t>
            </a:r>
          </a:p>
        </p:txBody>
      </p:sp>
      <p:sp>
        <p:nvSpPr>
          <p:cNvPr id="49" name="右矢印 48"/>
          <p:cNvSpPr/>
          <p:nvPr/>
        </p:nvSpPr>
        <p:spPr>
          <a:xfrm>
            <a:off x="7346950" y="2181225"/>
            <a:ext cx="792163" cy="369888"/>
          </a:xfrm>
          <a:prstGeom prst="rightArrow">
            <a:avLst>
              <a:gd name="adj1" fmla="val 50000"/>
              <a:gd name="adj2" fmla="val 78219"/>
            </a:avLst>
          </a:prstGeom>
          <a:solidFill>
            <a:srgbClr val="99CC00"/>
          </a:solidFill>
          <a:ln w="12700">
            <a:solidFill>
              <a:srgbClr val="00CC66"/>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sz="1800" dirty="0">
              <a:solidFill>
                <a:srgbClr val="000000"/>
              </a:solidFill>
            </a:endParaRPr>
          </a:p>
        </p:txBody>
      </p:sp>
      <p:sp>
        <p:nvSpPr>
          <p:cNvPr id="50" name="曲折矢印 49"/>
          <p:cNvSpPr>
            <a:spLocks noChangeArrowheads="1"/>
          </p:cNvSpPr>
          <p:nvPr/>
        </p:nvSpPr>
        <p:spPr bwMode="auto">
          <a:xfrm rot="5400000" flipH="1">
            <a:off x="6550820" y="1901031"/>
            <a:ext cx="652462" cy="2092325"/>
          </a:xfrm>
          <a:custGeom>
            <a:avLst/>
            <a:gdLst>
              <a:gd name="T0" fmla="*/ 490127 w 653503"/>
              <a:gd name="T1" fmla="*/ 0 h 2092200"/>
              <a:gd name="T2" fmla="*/ 490127 w 653503"/>
              <a:gd name="T3" fmla="*/ 326752 h 2092200"/>
              <a:gd name="T4" fmla="*/ 81688 w 653503"/>
              <a:gd name="T5" fmla="*/ 2092200 h 2092200"/>
              <a:gd name="T6" fmla="*/ 653503 w 653503"/>
              <a:gd name="T7" fmla="*/ 163376 h 2092200"/>
              <a:gd name="T8" fmla="*/ 17694720 60000 65536"/>
              <a:gd name="T9" fmla="*/ 5898240 60000 65536"/>
              <a:gd name="T10" fmla="*/ 5898240 60000 65536"/>
              <a:gd name="T11" fmla="*/ 0 60000 65536"/>
              <a:gd name="T12" fmla="*/ 0 w 653503"/>
              <a:gd name="T13" fmla="*/ 0 h 2092200"/>
              <a:gd name="T14" fmla="*/ 653503 w 653503"/>
              <a:gd name="T15" fmla="*/ 2092200 h 2092200"/>
            </a:gdLst>
            <a:ahLst/>
            <a:cxnLst>
              <a:cxn ang="T8">
                <a:pos x="T0" y="T1"/>
              </a:cxn>
              <a:cxn ang="T9">
                <a:pos x="T2" y="T3"/>
              </a:cxn>
              <a:cxn ang="T10">
                <a:pos x="T4" y="T5"/>
              </a:cxn>
              <a:cxn ang="T11">
                <a:pos x="T6" y="T7"/>
              </a:cxn>
            </a:cxnLst>
            <a:rect l="T12" t="T13" r="T14" b="T15"/>
            <a:pathLst>
              <a:path w="653503" h="2092200">
                <a:moveTo>
                  <a:pt x="0" y="2092200"/>
                </a:moveTo>
                <a:lnTo>
                  <a:pt x="0" y="367595"/>
                </a:lnTo>
                <a:cubicBezTo>
                  <a:pt x="0" y="209692"/>
                  <a:pt x="128005" y="81687"/>
                  <a:pt x="285907" y="81687"/>
                </a:cubicBezTo>
                <a:lnTo>
                  <a:pt x="490127" y="81688"/>
                </a:lnTo>
                <a:lnTo>
                  <a:pt x="490127" y="0"/>
                </a:lnTo>
                <a:lnTo>
                  <a:pt x="653503" y="163376"/>
                </a:lnTo>
                <a:lnTo>
                  <a:pt x="490127" y="326752"/>
                </a:lnTo>
                <a:lnTo>
                  <a:pt x="490127" y="245064"/>
                </a:lnTo>
                <a:lnTo>
                  <a:pt x="285908" y="245064"/>
                </a:lnTo>
                <a:lnTo>
                  <a:pt x="285907" y="245064"/>
                </a:lnTo>
                <a:cubicBezTo>
                  <a:pt x="218235" y="245064"/>
                  <a:pt x="163376" y="299923"/>
                  <a:pt x="163376" y="367595"/>
                </a:cubicBezTo>
                <a:lnTo>
                  <a:pt x="163376" y="2092200"/>
                </a:lnTo>
                <a:close/>
              </a:path>
            </a:pathLst>
          </a:custGeom>
          <a:solidFill>
            <a:srgbClr val="99CC00"/>
          </a:solidFill>
          <a:ln w="12700" algn="ctr">
            <a:solidFill>
              <a:srgbClr val="00FF99"/>
            </a:solidFill>
            <a:miter lim="800000"/>
            <a:headEnd/>
            <a:tailEnd/>
          </a:ln>
        </p:spPr>
        <p:txBody>
          <a:bodyPr rot="10800000" vert="eaVert" anchor="ctr"/>
          <a:lstStyle/>
          <a:p>
            <a:pPr algn="ctr">
              <a:defRPr/>
            </a:pPr>
            <a:endParaRPr lang="ja-JP" altLang="en-US" sz="1800" dirty="0">
              <a:solidFill>
                <a:srgbClr val="000000"/>
              </a:solidFill>
              <a:latin typeface="Verdana"/>
              <a:ea typeface="ＭＳ Ｐゴシック"/>
            </a:endParaRPr>
          </a:p>
        </p:txBody>
      </p:sp>
      <p:sp>
        <p:nvSpPr>
          <p:cNvPr id="51" name="フローチャート : 代替処理 50"/>
          <p:cNvSpPr/>
          <p:nvPr/>
        </p:nvSpPr>
        <p:spPr>
          <a:xfrm>
            <a:off x="6624638" y="3017838"/>
            <a:ext cx="388937" cy="379412"/>
          </a:xfrm>
          <a:prstGeom prst="flowChartAlternateProcess">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altLang="ja-JP" sz="5400">
                <a:solidFill>
                  <a:srgbClr val="FF0000"/>
                </a:solidFill>
                <a:latin typeface="Arial" charset="0"/>
              </a:rPr>
              <a:t>×</a:t>
            </a:r>
          </a:p>
        </p:txBody>
      </p:sp>
      <p:sp>
        <p:nvSpPr>
          <p:cNvPr id="52" name="フローチャート : 代替処理 51"/>
          <p:cNvSpPr/>
          <p:nvPr/>
        </p:nvSpPr>
        <p:spPr>
          <a:xfrm>
            <a:off x="3521075" y="3586163"/>
            <a:ext cx="2782888" cy="280987"/>
          </a:xfrm>
          <a:prstGeom prst="flowChartAlternateProcess">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1400" b="1" dirty="0">
                <a:solidFill>
                  <a:srgbClr val="FF0000"/>
                </a:solidFill>
              </a:rPr>
              <a:t>記載されていない場合が多い</a:t>
            </a:r>
          </a:p>
        </p:txBody>
      </p:sp>
      <p:sp>
        <p:nvSpPr>
          <p:cNvPr id="53" name="フローチャート : 代替処理 52"/>
          <p:cNvSpPr/>
          <p:nvPr/>
        </p:nvSpPr>
        <p:spPr>
          <a:xfrm>
            <a:off x="7165975" y="3208338"/>
            <a:ext cx="1443038" cy="771525"/>
          </a:xfrm>
          <a:prstGeom prst="flowChartAlternateProcess">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1400" b="1" dirty="0">
                <a:solidFill>
                  <a:srgbClr val="FF0000"/>
                </a:solidFill>
              </a:rPr>
              <a:t>二次判定で、</a:t>
            </a:r>
            <a:endParaRPr lang="en-US" altLang="ja-JP" sz="1400" b="1" dirty="0">
              <a:solidFill>
                <a:srgbClr val="FF0000"/>
              </a:solidFill>
            </a:endParaRPr>
          </a:p>
          <a:p>
            <a:pPr algn="ctr">
              <a:defRPr/>
            </a:pPr>
            <a:r>
              <a:rPr lang="ja-JP" altLang="en-US" sz="1400" b="1" dirty="0">
                <a:solidFill>
                  <a:srgbClr val="FF0000"/>
                </a:solidFill>
              </a:rPr>
              <a:t>介護の手間を考慮できない</a:t>
            </a:r>
          </a:p>
        </p:txBody>
      </p:sp>
      <p:sp>
        <p:nvSpPr>
          <p:cNvPr id="31768" name="Rectangle 13"/>
          <p:cNvSpPr>
            <a:spLocks noChangeArrowheads="1"/>
          </p:cNvSpPr>
          <p:nvPr/>
        </p:nvSpPr>
        <p:spPr bwMode="auto">
          <a:xfrm>
            <a:off x="1911350" y="2081213"/>
            <a:ext cx="1597025" cy="646112"/>
          </a:xfrm>
          <a:prstGeom prst="rect">
            <a:avLst/>
          </a:prstGeom>
          <a:noFill/>
          <a:ln w="0">
            <a:noFill/>
            <a:prstDash val="dash"/>
            <a:miter lim="800000"/>
            <a:headEnd/>
            <a:tailEnd/>
          </a:ln>
        </p:spPr>
        <p:txBody>
          <a:bodyPr wrap="none" anchor="ctr"/>
          <a:lstStyle/>
          <a:p>
            <a:endParaRPr lang="ja-JP" altLang="ja-JP" sz="1200">
              <a:solidFill>
                <a:srgbClr val="000000"/>
              </a:solidFill>
              <a:latin typeface="Arial" charset="0"/>
              <a:ea typeface="ＭＳ Ｐゴシック" charset="-128"/>
            </a:endParaRPr>
          </a:p>
        </p:txBody>
      </p:sp>
      <p:sp>
        <p:nvSpPr>
          <p:cNvPr id="34" name="角丸四角形 33"/>
          <p:cNvSpPr/>
          <p:nvPr/>
        </p:nvSpPr>
        <p:spPr>
          <a:xfrm>
            <a:off x="1804988" y="4810125"/>
            <a:ext cx="1720850" cy="722313"/>
          </a:xfrm>
          <a:prstGeom prst="roundRect">
            <a:avLst>
              <a:gd name="adj" fmla="val 20563"/>
            </a:avLst>
          </a:prstGeom>
          <a:solidFill>
            <a:srgbClr val="FFCC99">
              <a:alpha val="50000"/>
            </a:srgbClr>
          </a:solidFill>
          <a:ln w="12700">
            <a:solidFill>
              <a:schemeClr val="tx1"/>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ja-JP" altLang="en-US" sz="1200" dirty="0">
                <a:solidFill>
                  <a:srgbClr val="000000"/>
                </a:solidFill>
              </a:rPr>
              <a:t>● </a:t>
            </a:r>
            <a:r>
              <a:rPr lang="ja-JP" altLang="en-US" sz="1200" u="heavy" dirty="0">
                <a:solidFill>
                  <a:srgbClr val="000000"/>
                </a:solidFill>
                <a:uFill>
                  <a:solidFill>
                    <a:srgbClr val="FF0000"/>
                  </a:solidFill>
                </a:uFill>
              </a:rPr>
              <a:t>調査項目に軟膏の</a:t>
            </a:r>
            <a:r>
              <a:rPr lang="ja-JP" altLang="en-US" sz="1200" u="heavy" dirty="0">
                <a:solidFill>
                  <a:srgbClr val="FFFFFF"/>
                </a:solidFill>
                <a:uFill>
                  <a:solidFill>
                    <a:srgbClr val="FF0000"/>
                  </a:solidFill>
                </a:uFill>
              </a:rPr>
              <a:t>　</a:t>
            </a:r>
            <a:endParaRPr lang="en-US" altLang="ja-JP" sz="1200" u="heavy" dirty="0">
              <a:solidFill>
                <a:srgbClr val="FFFFFF"/>
              </a:solidFill>
              <a:uFill>
                <a:solidFill>
                  <a:srgbClr val="FF0000"/>
                </a:solidFill>
              </a:uFill>
            </a:endParaRPr>
          </a:p>
          <a:p>
            <a:pPr>
              <a:defRPr/>
            </a:pPr>
            <a:r>
              <a:rPr lang="ja-JP" altLang="en-US" sz="1200" dirty="0">
                <a:solidFill>
                  <a:srgbClr val="000000"/>
                </a:solidFill>
                <a:uFill>
                  <a:solidFill>
                    <a:srgbClr val="FF0000"/>
                  </a:solidFill>
                </a:uFill>
                <a:latin typeface="ＭＳ Ｐゴシック"/>
              </a:rPr>
              <a:t>　</a:t>
            </a:r>
            <a:r>
              <a:rPr lang="ja-JP" altLang="en-US" sz="1200" u="heavy" dirty="0">
                <a:solidFill>
                  <a:srgbClr val="000000"/>
                </a:solidFill>
                <a:uFill>
                  <a:solidFill>
                    <a:srgbClr val="FF0000"/>
                  </a:solidFill>
                </a:uFill>
                <a:latin typeface="ＭＳ Ｐゴシック"/>
              </a:rPr>
              <a:t>塗布の項目なし</a:t>
            </a:r>
            <a:r>
              <a:rPr lang="ja-JP" altLang="en-US" sz="1200" dirty="0">
                <a:solidFill>
                  <a:srgbClr val="000000"/>
                </a:solidFill>
                <a:latin typeface="ＭＳ Ｐゴシック"/>
              </a:rPr>
              <a:t>。</a:t>
            </a:r>
          </a:p>
          <a:p>
            <a:pPr>
              <a:defRPr/>
            </a:pPr>
            <a:r>
              <a:rPr lang="ja-JP" altLang="en-US" sz="1200" dirty="0">
                <a:solidFill>
                  <a:srgbClr val="000000"/>
                </a:solidFill>
                <a:latin typeface="ＭＳ Ｐゴシック"/>
              </a:rPr>
              <a:t>● 手間は特記事項。</a:t>
            </a:r>
          </a:p>
        </p:txBody>
      </p:sp>
      <p:sp>
        <p:nvSpPr>
          <p:cNvPr id="31770" name="Rectangle 20"/>
          <p:cNvSpPr>
            <a:spLocks noChangeArrowheads="1"/>
          </p:cNvSpPr>
          <p:nvPr/>
        </p:nvSpPr>
        <p:spPr bwMode="auto">
          <a:xfrm>
            <a:off x="3695700" y="5481638"/>
            <a:ext cx="1935163" cy="531812"/>
          </a:xfrm>
          <a:prstGeom prst="rect">
            <a:avLst/>
          </a:prstGeom>
          <a:solidFill>
            <a:srgbClr val="CCFFFF"/>
          </a:solidFill>
          <a:ln w="9525">
            <a:solidFill>
              <a:srgbClr val="0000FF"/>
            </a:solidFill>
            <a:miter lim="800000"/>
            <a:headEnd/>
            <a:tailEnd/>
          </a:ln>
        </p:spPr>
        <p:txBody>
          <a:bodyPr wrap="none" anchor="ctr"/>
          <a:lstStyle/>
          <a:p>
            <a:pPr algn="ctr"/>
            <a:r>
              <a:rPr lang="ja-JP" altLang="en-US" sz="1200">
                <a:solidFill>
                  <a:srgbClr val="000000"/>
                </a:solidFill>
                <a:latin typeface="Arial" charset="0"/>
                <a:ea typeface="HG創英角ｺﾞｼｯｸUB" pitchFamily="49" charset="-128"/>
              </a:rPr>
              <a:t>一日三回の家族</a:t>
            </a:r>
            <a:br>
              <a:rPr lang="ja-JP" altLang="en-US" sz="1200">
                <a:solidFill>
                  <a:srgbClr val="000000"/>
                </a:solidFill>
                <a:latin typeface="Arial" charset="0"/>
                <a:ea typeface="HG創英角ｺﾞｼｯｸUB" pitchFamily="49" charset="-128"/>
              </a:rPr>
            </a:br>
            <a:r>
              <a:rPr lang="ja-JP" altLang="en-US" sz="1200">
                <a:solidFill>
                  <a:srgbClr val="000000"/>
                </a:solidFill>
                <a:latin typeface="Arial" charset="0"/>
                <a:ea typeface="HG創英角ｺﾞｼｯｸUB" pitchFamily="49" charset="-128"/>
              </a:rPr>
              <a:t>による軟膏塗布</a:t>
            </a:r>
          </a:p>
        </p:txBody>
      </p:sp>
      <p:sp>
        <p:nvSpPr>
          <p:cNvPr id="57" name="Rectangle 19"/>
          <p:cNvSpPr>
            <a:spLocks noChangeArrowheads="1"/>
          </p:cNvSpPr>
          <p:nvPr/>
        </p:nvSpPr>
        <p:spPr bwMode="auto">
          <a:xfrm>
            <a:off x="3744913" y="4764088"/>
            <a:ext cx="2151062" cy="611187"/>
          </a:xfrm>
          <a:prstGeom prst="rect">
            <a:avLst/>
          </a:prstGeom>
          <a:solidFill>
            <a:srgbClr val="CCFFFF"/>
          </a:solidFill>
          <a:ln w="9525">
            <a:solidFill>
              <a:srgbClr val="0000FF"/>
            </a:solidFill>
            <a:miter lim="800000"/>
            <a:headEnd/>
            <a:tailEnd/>
          </a:ln>
        </p:spPr>
        <p:txBody>
          <a:bodyPr wrap="none" anchor="ctr"/>
          <a:lstStyle/>
          <a:p>
            <a:pPr algn="ctr">
              <a:defRPr/>
            </a:pPr>
            <a:r>
              <a:rPr lang="ja-JP" altLang="en-US" sz="1200" dirty="0">
                <a:solidFill>
                  <a:srgbClr val="000000"/>
                </a:solidFill>
                <a:latin typeface="Arial" charset="0"/>
                <a:ea typeface="ＭＳ Ｐゴシック" charset="-128"/>
              </a:rPr>
              <a:t>選択すべき</a:t>
            </a:r>
            <a:br>
              <a:rPr lang="ja-JP" altLang="en-US" sz="1200" dirty="0">
                <a:solidFill>
                  <a:srgbClr val="000000"/>
                </a:solidFill>
                <a:latin typeface="Arial" charset="0"/>
                <a:ea typeface="ＭＳ Ｐゴシック" charset="-128"/>
              </a:rPr>
            </a:br>
            <a:r>
              <a:rPr lang="ja-JP" altLang="en-US" sz="1200" u="heavy" dirty="0">
                <a:solidFill>
                  <a:srgbClr val="000000"/>
                </a:solidFill>
                <a:uFill>
                  <a:solidFill>
                    <a:srgbClr val="FF0000"/>
                  </a:solidFill>
                </a:uFill>
                <a:latin typeface="Arial" charset="0"/>
                <a:ea typeface="ＭＳ Ｐゴシック" charset="-128"/>
              </a:rPr>
              <a:t>調査項目なし</a:t>
            </a:r>
            <a:r>
              <a:rPr lang="ja-JP" altLang="en-US" sz="1200" dirty="0">
                <a:solidFill>
                  <a:srgbClr val="000000"/>
                </a:solidFill>
                <a:latin typeface="Arial" charset="0"/>
                <a:ea typeface="ＭＳ Ｐゴシック" charset="-128"/>
              </a:rPr>
              <a:t/>
            </a:r>
            <a:br>
              <a:rPr lang="ja-JP" altLang="en-US" sz="1200" dirty="0">
                <a:solidFill>
                  <a:srgbClr val="000000"/>
                </a:solidFill>
                <a:latin typeface="Arial" charset="0"/>
                <a:ea typeface="ＭＳ Ｐゴシック" charset="-128"/>
              </a:rPr>
            </a:br>
            <a:r>
              <a:rPr lang="ja-JP" altLang="en-US" sz="1050" dirty="0">
                <a:solidFill>
                  <a:srgbClr val="000000"/>
                </a:solidFill>
                <a:latin typeface="Arial" charset="0"/>
                <a:ea typeface="ＭＳ Ｐゴシック" charset="-128"/>
              </a:rPr>
              <a:t>（一次判定には反映されない）</a:t>
            </a:r>
          </a:p>
        </p:txBody>
      </p:sp>
      <p:sp>
        <p:nvSpPr>
          <p:cNvPr id="58" name="Rectangle 12"/>
          <p:cNvSpPr>
            <a:spLocks noChangeArrowheads="1"/>
          </p:cNvSpPr>
          <p:nvPr/>
        </p:nvSpPr>
        <p:spPr bwMode="auto">
          <a:xfrm>
            <a:off x="73025" y="4972050"/>
            <a:ext cx="1657350" cy="981075"/>
          </a:xfrm>
          <a:prstGeom prst="rect">
            <a:avLst/>
          </a:prstGeom>
          <a:solidFill>
            <a:srgbClr val="CCFFCC"/>
          </a:solidFill>
          <a:ln w="9525">
            <a:solidFill>
              <a:srgbClr val="00B050"/>
            </a:solidFill>
            <a:miter lim="800000"/>
            <a:headEnd/>
            <a:tailEnd/>
          </a:ln>
        </p:spPr>
        <p:txBody>
          <a:bodyPr wrap="none" anchor="ctr"/>
          <a:lstStyle/>
          <a:p>
            <a:pPr>
              <a:defRPr/>
            </a:pPr>
            <a:r>
              <a:rPr lang="ja-JP" altLang="en-US" sz="1200" dirty="0">
                <a:solidFill>
                  <a:srgbClr val="000000"/>
                </a:solidFill>
                <a:latin typeface="Arial" charset="0"/>
                <a:ea typeface="ＭＳ Ｐゴシック" charset="-128"/>
              </a:rPr>
              <a:t>● 一日三回の軟膏の</a:t>
            </a:r>
            <a:br>
              <a:rPr lang="ja-JP" altLang="en-US" sz="1200" dirty="0">
                <a:solidFill>
                  <a:srgbClr val="000000"/>
                </a:solidFill>
                <a:latin typeface="Arial" charset="0"/>
                <a:ea typeface="ＭＳ Ｐゴシック" charset="-128"/>
              </a:rPr>
            </a:br>
            <a:r>
              <a:rPr lang="ja-JP" altLang="en-US" sz="1200" dirty="0">
                <a:solidFill>
                  <a:srgbClr val="000000"/>
                </a:solidFill>
                <a:latin typeface="Arial" charset="0"/>
                <a:ea typeface="ＭＳ Ｐゴシック" charset="-128"/>
              </a:rPr>
              <a:t>　　背中への塗布。</a:t>
            </a:r>
            <a:br>
              <a:rPr lang="ja-JP" altLang="en-US" sz="1200" dirty="0">
                <a:solidFill>
                  <a:srgbClr val="000000"/>
                </a:solidFill>
                <a:latin typeface="Arial" charset="0"/>
                <a:ea typeface="ＭＳ Ｐゴシック" charset="-128"/>
              </a:rPr>
            </a:br>
            <a:r>
              <a:rPr lang="ja-JP" altLang="en-US" sz="1200" dirty="0">
                <a:solidFill>
                  <a:srgbClr val="000000"/>
                </a:solidFill>
                <a:latin typeface="Arial" charset="0"/>
                <a:ea typeface="ＭＳ Ｐゴシック" charset="-128"/>
              </a:rPr>
              <a:t>● </a:t>
            </a:r>
            <a:r>
              <a:rPr lang="ja-JP" altLang="en-US" sz="1200" u="heavy" dirty="0">
                <a:solidFill>
                  <a:srgbClr val="000000"/>
                </a:solidFill>
                <a:uFill>
                  <a:solidFill>
                    <a:srgbClr val="FF0000"/>
                  </a:solidFill>
                </a:uFill>
                <a:latin typeface="Arial" charset="0"/>
                <a:ea typeface="ＭＳ Ｐゴシック" charset="-128"/>
              </a:rPr>
              <a:t>家族による介助あり</a:t>
            </a:r>
            <a:r>
              <a:rPr lang="ja-JP" altLang="en-US" sz="1200" dirty="0">
                <a:solidFill>
                  <a:srgbClr val="000000"/>
                </a:solidFill>
                <a:latin typeface="Arial" charset="0"/>
                <a:ea typeface="ＭＳ Ｐゴシック" charset="-128"/>
              </a:rPr>
              <a:t>。</a:t>
            </a:r>
          </a:p>
        </p:txBody>
      </p:sp>
      <p:sp>
        <p:nvSpPr>
          <p:cNvPr id="31773" name="AutoShape 11"/>
          <p:cNvSpPr>
            <a:spLocks noChangeArrowheads="1"/>
          </p:cNvSpPr>
          <p:nvPr/>
        </p:nvSpPr>
        <p:spPr bwMode="auto">
          <a:xfrm>
            <a:off x="258763" y="4705350"/>
            <a:ext cx="1243012" cy="292100"/>
          </a:xfrm>
          <a:prstGeom prst="roundRect">
            <a:avLst>
              <a:gd name="adj" fmla="val 16667"/>
            </a:avLst>
          </a:prstGeom>
          <a:noFill/>
          <a:ln w="9525">
            <a:noFill/>
            <a:round/>
            <a:headEnd/>
            <a:tailEnd/>
          </a:ln>
        </p:spPr>
        <p:txBody>
          <a:bodyPr wrap="none" anchor="ctr"/>
          <a:lstStyle/>
          <a:p>
            <a:pPr algn="ctr"/>
            <a:r>
              <a:rPr lang="ja-JP" altLang="en-US" sz="1400">
                <a:solidFill>
                  <a:srgbClr val="006600"/>
                </a:solidFill>
                <a:latin typeface="Arial" charset="0"/>
                <a:ea typeface="HG創英角ｺﾞｼｯｸUB" pitchFamily="49" charset="-128"/>
              </a:rPr>
              <a:t>対象者の状況</a:t>
            </a:r>
          </a:p>
        </p:txBody>
      </p:sp>
      <p:sp>
        <p:nvSpPr>
          <p:cNvPr id="31774" name="AutoShape 14"/>
          <p:cNvSpPr>
            <a:spLocks noChangeArrowheads="1"/>
          </p:cNvSpPr>
          <p:nvPr/>
        </p:nvSpPr>
        <p:spPr bwMode="auto">
          <a:xfrm>
            <a:off x="2095500" y="4605338"/>
            <a:ext cx="1243013" cy="182562"/>
          </a:xfrm>
          <a:prstGeom prst="roundRect">
            <a:avLst>
              <a:gd name="adj" fmla="val 16667"/>
            </a:avLst>
          </a:prstGeom>
          <a:noFill/>
          <a:ln w="9525">
            <a:noFill/>
            <a:round/>
            <a:headEnd/>
            <a:tailEnd/>
          </a:ln>
        </p:spPr>
        <p:txBody>
          <a:bodyPr wrap="none" anchor="ctr"/>
          <a:lstStyle/>
          <a:p>
            <a:pPr algn="ctr"/>
            <a:r>
              <a:rPr lang="ja-JP" altLang="en-US" sz="1400">
                <a:solidFill>
                  <a:srgbClr val="FF3300"/>
                </a:solidFill>
                <a:latin typeface="Arial" charset="0"/>
                <a:ea typeface="HG創英角ｺﾞｼｯｸUB" pitchFamily="49" charset="-128"/>
              </a:rPr>
              <a:t>選択の基準</a:t>
            </a:r>
          </a:p>
        </p:txBody>
      </p:sp>
      <p:sp>
        <p:nvSpPr>
          <p:cNvPr id="31775" name="AutoShape 16"/>
          <p:cNvSpPr>
            <a:spLocks noChangeArrowheads="1"/>
          </p:cNvSpPr>
          <p:nvPr/>
        </p:nvSpPr>
        <p:spPr bwMode="auto">
          <a:xfrm>
            <a:off x="3551238" y="4783138"/>
            <a:ext cx="317500" cy="523875"/>
          </a:xfrm>
          <a:prstGeom prst="roundRect">
            <a:avLst>
              <a:gd name="adj" fmla="val 16667"/>
            </a:avLst>
          </a:prstGeom>
          <a:solidFill>
            <a:srgbClr val="0000FF"/>
          </a:solidFill>
          <a:ln w="9525">
            <a:noFill/>
            <a:round/>
            <a:headEnd/>
            <a:tailEnd/>
          </a:ln>
        </p:spPr>
        <p:txBody>
          <a:bodyPr vert="eaVert" wrap="none" anchor="ctr"/>
          <a:lstStyle/>
          <a:p>
            <a:pPr algn="ctr"/>
            <a:r>
              <a:rPr lang="ja-JP" altLang="en-US" sz="1200">
                <a:solidFill>
                  <a:srgbClr val="FFFFFF"/>
                </a:solidFill>
                <a:latin typeface="Arial" charset="0"/>
                <a:ea typeface="HG創英角ｺﾞｼｯｸUB" pitchFamily="49" charset="-128"/>
              </a:rPr>
              <a:t>選択</a:t>
            </a:r>
          </a:p>
        </p:txBody>
      </p:sp>
      <p:sp>
        <p:nvSpPr>
          <p:cNvPr id="31776" name="AutoShape 17"/>
          <p:cNvSpPr>
            <a:spLocks noChangeArrowheads="1"/>
          </p:cNvSpPr>
          <p:nvPr/>
        </p:nvSpPr>
        <p:spPr bwMode="auto">
          <a:xfrm>
            <a:off x="3563938" y="5500688"/>
            <a:ext cx="317500" cy="523875"/>
          </a:xfrm>
          <a:prstGeom prst="roundRect">
            <a:avLst>
              <a:gd name="adj" fmla="val 16667"/>
            </a:avLst>
          </a:prstGeom>
          <a:solidFill>
            <a:srgbClr val="0000FF"/>
          </a:solidFill>
          <a:ln w="9525">
            <a:noFill/>
            <a:round/>
            <a:headEnd/>
            <a:tailEnd/>
          </a:ln>
        </p:spPr>
        <p:txBody>
          <a:bodyPr vert="eaVert" wrap="none" anchor="ctr"/>
          <a:lstStyle/>
          <a:p>
            <a:pPr algn="ctr"/>
            <a:r>
              <a:rPr lang="ja-JP" altLang="en-US" sz="1200">
                <a:solidFill>
                  <a:srgbClr val="FFFFFF"/>
                </a:solidFill>
                <a:latin typeface="Arial" charset="0"/>
                <a:ea typeface="HG創英角ｺﾞｼｯｸUB" pitchFamily="49" charset="-128"/>
              </a:rPr>
              <a:t>特記</a:t>
            </a:r>
          </a:p>
        </p:txBody>
      </p:sp>
      <p:sp>
        <p:nvSpPr>
          <p:cNvPr id="31777" name="AutoShape 26"/>
          <p:cNvSpPr>
            <a:spLocks noChangeArrowheads="1"/>
          </p:cNvSpPr>
          <p:nvPr/>
        </p:nvSpPr>
        <p:spPr bwMode="auto">
          <a:xfrm>
            <a:off x="3749675" y="4464050"/>
            <a:ext cx="1790700" cy="292100"/>
          </a:xfrm>
          <a:prstGeom prst="roundRect">
            <a:avLst>
              <a:gd name="adj" fmla="val 16667"/>
            </a:avLst>
          </a:prstGeom>
          <a:noFill/>
          <a:ln w="9525">
            <a:noFill/>
            <a:round/>
            <a:headEnd/>
            <a:tailEnd/>
          </a:ln>
        </p:spPr>
        <p:txBody>
          <a:bodyPr wrap="none" anchor="ctr"/>
          <a:lstStyle/>
          <a:p>
            <a:pPr algn="ctr"/>
            <a:r>
              <a:rPr lang="ja-JP" altLang="en-US" sz="1400">
                <a:solidFill>
                  <a:srgbClr val="CC0000"/>
                </a:solidFill>
                <a:latin typeface="Arial" charset="0"/>
                <a:ea typeface="HG創英角ｺﾞｼｯｸUB" pitchFamily="49" charset="-128"/>
              </a:rPr>
              <a:t>認定調査票</a:t>
            </a:r>
          </a:p>
        </p:txBody>
      </p:sp>
      <p:sp>
        <p:nvSpPr>
          <p:cNvPr id="31778" name="AutoShape 27"/>
          <p:cNvSpPr>
            <a:spLocks noChangeArrowheads="1"/>
          </p:cNvSpPr>
          <p:nvPr/>
        </p:nvSpPr>
        <p:spPr bwMode="auto">
          <a:xfrm>
            <a:off x="3548063" y="5429250"/>
            <a:ext cx="2214562" cy="644525"/>
          </a:xfrm>
          <a:prstGeom prst="roundRect">
            <a:avLst>
              <a:gd name="adj" fmla="val 16667"/>
            </a:avLst>
          </a:prstGeom>
          <a:noFill/>
          <a:ln w="28575">
            <a:solidFill>
              <a:srgbClr val="FF6600"/>
            </a:solidFill>
            <a:prstDash val="sysDot"/>
            <a:round/>
            <a:headEnd/>
            <a:tailEnd/>
          </a:ln>
        </p:spPr>
        <p:txBody>
          <a:bodyPr wrap="none" anchor="ctr"/>
          <a:lstStyle/>
          <a:p>
            <a:endParaRPr lang="ja-JP" altLang="ja-JP" sz="1800">
              <a:solidFill>
                <a:srgbClr val="000000"/>
              </a:solidFill>
              <a:latin typeface="Arial" charset="0"/>
              <a:ea typeface="ＭＳ Ｐゴシック" charset="-128"/>
            </a:endParaRPr>
          </a:p>
        </p:txBody>
      </p:sp>
      <p:sp>
        <p:nvSpPr>
          <p:cNvPr id="65" name="右矢印 64"/>
          <p:cNvSpPr/>
          <p:nvPr/>
        </p:nvSpPr>
        <p:spPr>
          <a:xfrm>
            <a:off x="2052638" y="5581650"/>
            <a:ext cx="1147762" cy="357188"/>
          </a:xfrm>
          <a:prstGeom prst="rightArrow">
            <a:avLst>
              <a:gd name="adj1" fmla="val 50000"/>
              <a:gd name="adj2" fmla="val 78219"/>
            </a:avLst>
          </a:prstGeom>
          <a:solidFill>
            <a:srgbClr val="99CC00"/>
          </a:solidFill>
          <a:ln w="12700">
            <a:solidFill>
              <a:srgbClr val="00CC66"/>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sz="1800" dirty="0">
              <a:solidFill>
                <a:srgbClr val="000000"/>
              </a:solidFill>
            </a:endParaRPr>
          </a:p>
        </p:txBody>
      </p:sp>
      <p:sp>
        <p:nvSpPr>
          <p:cNvPr id="66" name="右矢印 65"/>
          <p:cNvSpPr/>
          <p:nvPr/>
        </p:nvSpPr>
        <p:spPr>
          <a:xfrm>
            <a:off x="5954713" y="4865688"/>
            <a:ext cx="522287" cy="369887"/>
          </a:xfrm>
          <a:prstGeom prst="rightArrow">
            <a:avLst>
              <a:gd name="adj1" fmla="val 50000"/>
              <a:gd name="adj2" fmla="val 78219"/>
            </a:avLst>
          </a:prstGeom>
          <a:solidFill>
            <a:srgbClr val="99CC00"/>
          </a:solidFill>
          <a:ln w="12700">
            <a:solidFill>
              <a:srgbClr val="00CC66"/>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sz="1800" dirty="0">
              <a:solidFill>
                <a:srgbClr val="000000"/>
              </a:solidFill>
            </a:endParaRPr>
          </a:p>
        </p:txBody>
      </p:sp>
      <p:sp>
        <p:nvSpPr>
          <p:cNvPr id="67" name="角丸四角形 66"/>
          <p:cNvSpPr/>
          <p:nvPr/>
        </p:nvSpPr>
        <p:spPr>
          <a:xfrm>
            <a:off x="6546850" y="4473575"/>
            <a:ext cx="476250" cy="1093788"/>
          </a:xfrm>
          <a:prstGeom prst="roundRect">
            <a:avLst/>
          </a:prstGeom>
          <a:solidFill>
            <a:srgbClr val="CCCCFF">
              <a:alpha val="50196"/>
            </a:srgb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1800" dirty="0">
                <a:solidFill>
                  <a:srgbClr val="FF0000"/>
                </a:solidFill>
              </a:rPr>
              <a:t>一次判定</a:t>
            </a:r>
          </a:p>
        </p:txBody>
      </p:sp>
      <p:sp>
        <p:nvSpPr>
          <p:cNvPr id="68" name="角丸四角形 67"/>
          <p:cNvSpPr/>
          <p:nvPr/>
        </p:nvSpPr>
        <p:spPr>
          <a:xfrm>
            <a:off x="8342313" y="4460875"/>
            <a:ext cx="477837" cy="1235075"/>
          </a:xfrm>
          <a:prstGeom prst="roundRect">
            <a:avLst/>
          </a:prstGeom>
          <a:solidFill>
            <a:srgbClr val="CCCCFF">
              <a:alpha val="50196"/>
            </a:srgb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1800" dirty="0">
                <a:solidFill>
                  <a:srgbClr val="FF0000"/>
                </a:solidFill>
              </a:rPr>
              <a:t>二次判定</a:t>
            </a:r>
          </a:p>
        </p:txBody>
      </p:sp>
      <p:sp>
        <p:nvSpPr>
          <p:cNvPr id="69" name="右矢印 68"/>
          <p:cNvSpPr/>
          <p:nvPr/>
        </p:nvSpPr>
        <p:spPr>
          <a:xfrm>
            <a:off x="7346950" y="4852988"/>
            <a:ext cx="792163" cy="369887"/>
          </a:xfrm>
          <a:prstGeom prst="rightArrow">
            <a:avLst>
              <a:gd name="adj1" fmla="val 50000"/>
              <a:gd name="adj2" fmla="val 78219"/>
            </a:avLst>
          </a:prstGeom>
          <a:solidFill>
            <a:srgbClr val="99CC00"/>
          </a:solidFill>
          <a:ln w="12700">
            <a:solidFill>
              <a:srgbClr val="00CC66"/>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sz="1800" dirty="0">
              <a:solidFill>
                <a:srgbClr val="000000"/>
              </a:solidFill>
            </a:endParaRPr>
          </a:p>
        </p:txBody>
      </p:sp>
      <p:sp>
        <p:nvSpPr>
          <p:cNvPr id="70" name="曲折矢印 69"/>
          <p:cNvSpPr>
            <a:spLocks noChangeArrowheads="1"/>
          </p:cNvSpPr>
          <p:nvPr/>
        </p:nvSpPr>
        <p:spPr bwMode="auto">
          <a:xfrm rot="5400000" flipH="1">
            <a:off x="6507163" y="4481512"/>
            <a:ext cx="673100" cy="1978025"/>
          </a:xfrm>
          <a:custGeom>
            <a:avLst/>
            <a:gdLst>
              <a:gd name="T0" fmla="*/ 505046 w 673394"/>
              <a:gd name="T1" fmla="*/ 0 h 1978023"/>
              <a:gd name="T2" fmla="*/ 505046 w 673394"/>
              <a:gd name="T3" fmla="*/ 336697 h 1978023"/>
              <a:gd name="T4" fmla="*/ 84174 w 673394"/>
              <a:gd name="T5" fmla="*/ 1978023 h 1978023"/>
              <a:gd name="T6" fmla="*/ 673394 w 673394"/>
              <a:gd name="T7" fmla="*/ 168349 h 1978023"/>
              <a:gd name="T8" fmla="*/ 17694720 60000 65536"/>
              <a:gd name="T9" fmla="*/ 5898240 60000 65536"/>
              <a:gd name="T10" fmla="*/ 5898240 60000 65536"/>
              <a:gd name="T11" fmla="*/ 0 60000 65536"/>
              <a:gd name="T12" fmla="*/ 0 w 673394"/>
              <a:gd name="T13" fmla="*/ 0 h 1978023"/>
              <a:gd name="T14" fmla="*/ 673394 w 673394"/>
              <a:gd name="T15" fmla="*/ 1978023 h 1978023"/>
            </a:gdLst>
            <a:ahLst/>
            <a:cxnLst>
              <a:cxn ang="T8">
                <a:pos x="T0" y="T1"/>
              </a:cxn>
              <a:cxn ang="T9">
                <a:pos x="T2" y="T3"/>
              </a:cxn>
              <a:cxn ang="T10">
                <a:pos x="T4" y="T5"/>
              </a:cxn>
              <a:cxn ang="T11">
                <a:pos x="T6" y="T7"/>
              </a:cxn>
            </a:cxnLst>
            <a:rect l="T12" t="T13" r="T14" b="T15"/>
            <a:pathLst>
              <a:path w="673394" h="1978023">
                <a:moveTo>
                  <a:pt x="0" y="1978023"/>
                </a:moveTo>
                <a:lnTo>
                  <a:pt x="0" y="378784"/>
                </a:lnTo>
                <a:cubicBezTo>
                  <a:pt x="0" y="216075"/>
                  <a:pt x="131901" y="84174"/>
                  <a:pt x="294610" y="84174"/>
                </a:cubicBezTo>
                <a:cubicBezTo>
                  <a:pt x="294610" y="84174"/>
                  <a:pt x="294610" y="84174"/>
                  <a:pt x="294610" y="84174"/>
                </a:cubicBezTo>
                <a:lnTo>
                  <a:pt x="505046" y="84174"/>
                </a:lnTo>
                <a:lnTo>
                  <a:pt x="505046" y="0"/>
                </a:lnTo>
                <a:lnTo>
                  <a:pt x="673394" y="168349"/>
                </a:lnTo>
                <a:lnTo>
                  <a:pt x="505046" y="336697"/>
                </a:lnTo>
                <a:lnTo>
                  <a:pt x="505046" y="252523"/>
                </a:lnTo>
                <a:lnTo>
                  <a:pt x="294610" y="252523"/>
                </a:lnTo>
                <a:lnTo>
                  <a:pt x="294609" y="252523"/>
                </a:lnTo>
                <a:cubicBezTo>
                  <a:pt x="224877" y="252523"/>
                  <a:pt x="168349" y="309051"/>
                  <a:pt x="168349" y="378783"/>
                </a:cubicBezTo>
                <a:lnTo>
                  <a:pt x="168349" y="1978023"/>
                </a:lnTo>
                <a:close/>
              </a:path>
            </a:pathLst>
          </a:custGeom>
          <a:solidFill>
            <a:srgbClr val="99CC00"/>
          </a:solidFill>
          <a:ln w="12700" algn="ctr">
            <a:solidFill>
              <a:srgbClr val="00FF99"/>
            </a:solidFill>
            <a:miter lim="800000"/>
            <a:headEnd/>
            <a:tailEnd/>
          </a:ln>
        </p:spPr>
        <p:txBody>
          <a:bodyPr rot="10800000" vert="eaVert" anchor="ctr"/>
          <a:lstStyle/>
          <a:p>
            <a:pPr algn="ctr">
              <a:defRPr/>
            </a:pPr>
            <a:endParaRPr lang="ja-JP" altLang="en-US" sz="1800" dirty="0">
              <a:solidFill>
                <a:srgbClr val="000000"/>
              </a:solidFill>
              <a:latin typeface="Verdana"/>
              <a:ea typeface="ＭＳ Ｐゴシック"/>
            </a:endParaRPr>
          </a:p>
        </p:txBody>
      </p:sp>
      <p:sp>
        <p:nvSpPr>
          <p:cNvPr id="71" name="フローチャート : 代替処理 70"/>
          <p:cNvSpPr/>
          <p:nvPr/>
        </p:nvSpPr>
        <p:spPr>
          <a:xfrm>
            <a:off x="6624638" y="5565775"/>
            <a:ext cx="388937" cy="379413"/>
          </a:xfrm>
          <a:prstGeom prst="flowChartAlternateProcess">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altLang="ja-JP" sz="5400">
                <a:solidFill>
                  <a:srgbClr val="FF0000"/>
                </a:solidFill>
                <a:latin typeface="Arial" charset="0"/>
              </a:rPr>
              <a:t>×</a:t>
            </a:r>
          </a:p>
        </p:txBody>
      </p:sp>
      <p:sp>
        <p:nvSpPr>
          <p:cNvPr id="72" name="フローチャート : 代替処理 71"/>
          <p:cNvSpPr/>
          <p:nvPr/>
        </p:nvSpPr>
        <p:spPr>
          <a:xfrm>
            <a:off x="3557588" y="6161088"/>
            <a:ext cx="2781300" cy="280987"/>
          </a:xfrm>
          <a:prstGeom prst="flowChartAlternateProcess">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1400" b="1" dirty="0">
                <a:solidFill>
                  <a:srgbClr val="FF0000"/>
                </a:solidFill>
              </a:rPr>
              <a:t>記載されていない場合が多い</a:t>
            </a:r>
          </a:p>
        </p:txBody>
      </p:sp>
      <p:sp>
        <p:nvSpPr>
          <p:cNvPr id="31787" name="Rectangle 13"/>
          <p:cNvSpPr>
            <a:spLocks noChangeArrowheads="1"/>
          </p:cNvSpPr>
          <p:nvPr/>
        </p:nvSpPr>
        <p:spPr bwMode="auto">
          <a:xfrm>
            <a:off x="1911350" y="4837113"/>
            <a:ext cx="1597025" cy="644525"/>
          </a:xfrm>
          <a:prstGeom prst="rect">
            <a:avLst/>
          </a:prstGeom>
          <a:noFill/>
          <a:ln w="0">
            <a:noFill/>
            <a:prstDash val="dash"/>
            <a:miter lim="800000"/>
            <a:headEnd/>
            <a:tailEnd/>
          </a:ln>
        </p:spPr>
        <p:txBody>
          <a:bodyPr wrap="none" anchor="ctr"/>
          <a:lstStyle/>
          <a:p>
            <a:endParaRPr lang="ja-JP" altLang="ja-JP" sz="1200">
              <a:solidFill>
                <a:srgbClr val="000000"/>
              </a:solidFill>
              <a:latin typeface="Arial" charset="0"/>
              <a:ea typeface="ＭＳ Ｐゴシック" charset="-128"/>
            </a:endParaRPr>
          </a:p>
        </p:txBody>
      </p:sp>
      <p:sp>
        <p:nvSpPr>
          <p:cNvPr id="75" name="角丸四角形 74"/>
          <p:cNvSpPr/>
          <p:nvPr/>
        </p:nvSpPr>
        <p:spPr>
          <a:xfrm>
            <a:off x="85725" y="3919538"/>
            <a:ext cx="8588375" cy="469900"/>
          </a:xfrm>
          <a:prstGeom prst="roundRect">
            <a:avLst/>
          </a:prstGeom>
          <a:solidFill>
            <a:srgbClr val="FFCC99">
              <a:alpha val="50196"/>
            </a:srgbClr>
          </a:solidFill>
          <a:ln w="38100" cmpd="dbl">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ja-JP" altLang="en-US" sz="1400" b="1" dirty="0">
                <a:solidFill>
                  <a:srgbClr val="000000"/>
                </a:solidFill>
              </a:rPr>
              <a:t>いずれの認定調査項目にも実際に発生している介護の手間に対応した項目が設定されていない場合（「軟膏の塗布の例）</a:t>
            </a:r>
            <a:endParaRPr lang="en-US" altLang="ja-JP" sz="1400" b="1" dirty="0">
              <a:solidFill>
                <a:srgbClr val="000000"/>
              </a:solidFill>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p:txBody>
          <a:bodyPr/>
          <a:lstStyle/>
          <a:p>
            <a:pPr eaLnBrk="1" hangingPunct="1"/>
            <a:r>
              <a:rPr lang="ja-JP" altLang="en-US" dirty="0" smtClean="0"/>
              <a:t>第</a:t>
            </a:r>
            <a:r>
              <a:rPr lang="en-US" altLang="ja-JP" dirty="0" smtClean="0"/>
              <a:t>2</a:t>
            </a:r>
            <a:r>
              <a:rPr lang="ja-JP" altLang="en-US" dirty="0" smtClean="0"/>
              <a:t>群　　</a:t>
            </a:r>
            <a:r>
              <a:rPr lang="en-US" altLang="ja-JP" sz="2000" dirty="0" smtClean="0"/>
              <a:t>2-4</a:t>
            </a:r>
            <a:r>
              <a:rPr lang="ja-JP" altLang="en-US" sz="2000" dirty="0" smtClean="0"/>
              <a:t>：食事摂取</a:t>
            </a:r>
            <a:endParaRPr lang="ja-JP" altLang="en-US" dirty="0" smtClean="0"/>
          </a:p>
        </p:txBody>
      </p:sp>
      <p:sp>
        <p:nvSpPr>
          <p:cNvPr id="13315" name="Rectangle 3"/>
          <p:cNvSpPr>
            <a:spLocks noGrp="1" noChangeArrowheads="1"/>
          </p:cNvSpPr>
          <p:nvPr>
            <p:ph type="body" idx="1"/>
          </p:nvPr>
        </p:nvSpPr>
        <p:spPr>
          <a:xfrm>
            <a:off x="566738" y="1341438"/>
            <a:ext cx="8001000" cy="5039890"/>
          </a:xfrm>
        </p:spPr>
        <p:txBody>
          <a:bodyPr>
            <a:normAutofit lnSpcReduction="10000"/>
          </a:bodyPr>
          <a:lstStyle/>
          <a:p>
            <a:pPr eaLnBrk="1" hangingPunct="1">
              <a:lnSpc>
                <a:spcPct val="110000"/>
              </a:lnSpc>
            </a:pPr>
            <a:r>
              <a:rPr lang="ja-JP" altLang="en-US" sz="2400" dirty="0" smtClean="0"/>
              <a:t>行為区分毎の時間において、最も時間の幅をもつ</a:t>
            </a:r>
            <a:r>
              <a:rPr lang="ja-JP" altLang="en-US" sz="1600" dirty="0" smtClean="0"/>
              <a:t>（</a:t>
            </a:r>
            <a:r>
              <a:rPr lang="en-US" altLang="ja-JP" sz="1600" dirty="0" smtClean="0"/>
              <a:t>1.1</a:t>
            </a:r>
            <a:r>
              <a:rPr lang="ja-JP" altLang="en-US" sz="1600" dirty="0" smtClean="0"/>
              <a:t>分</a:t>
            </a:r>
            <a:r>
              <a:rPr lang="en-US" altLang="ja-JP" sz="1600" dirty="0" smtClean="0"/>
              <a:t>-71.4</a:t>
            </a:r>
            <a:r>
              <a:rPr lang="ja-JP" altLang="en-US" sz="1600" dirty="0" smtClean="0"/>
              <a:t>分）</a:t>
            </a:r>
            <a:r>
              <a:rPr lang="ja-JP" altLang="en-US" sz="2400" dirty="0" smtClean="0"/>
              <a:t>「食事」の樹形図の最上位分岐点の調査項目。</a:t>
            </a:r>
            <a:endParaRPr lang="en-US" altLang="ja-JP" sz="2400" dirty="0" smtClean="0"/>
          </a:p>
          <a:p>
            <a:pPr eaLnBrk="1" hangingPunct="1">
              <a:lnSpc>
                <a:spcPct val="110000"/>
              </a:lnSpc>
            </a:pPr>
            <a:r>
              <a:rPr lang="ja-JP" altLang="en-US" sz="2400" dirty="0" smtClean="0"/>
              <a:t>食事の樹形図では分岐は「見守り」</a:t>
            </a:r>
            <a:r>
              <a:rPr lang="en-US" altLang="ja-JP" sz="2400" dirty="0" smtClean="0"/>
              <a:t>-</a:t>
            </a:r>
            <a:r>
              <a:rPr lang="ja-JP" altLang="en-US" sz="2400" dirty="0" smtClean="0"/>
              <a:t>「一部介助」で発生する。</a:t>
            </a:r>
            <a:r>
              <a:rPr lang="en-US" altLang="ja-JP" sz="2400" dirty="0" smtClean="0"/>
              <a:t/>
            </a:r>
            <a:br>
              <a:rPr lang="en-US" altLang="ja-JP" sz="2400" dirty="0" smtClean="0"/>
            </a:br>
            <a:r>
              <a:rPr lang="ja-JP" altLang="en-US" sz="1200" dirty="0" smtClean="0"/>
              <a:t>（その他</a:t>
            </a:r>
            <a:r>
              <a:rPr lang="en-US" altLang="ja-JP" sz="1200" dirty="0" smtClean="0"/>
              <a:t>4</a:t>
            </a:r>
            <a:r>
              <a:rPr lang="ja-JP" altLang="en-US" sz="1200" dirty="0" smtClean="0"/>
              <a:t>か所で分岐点として採用）</a:t>
            </a:r>
            <a:endParaRPr lang="en-US" altLang="ja-JP" sz="2400" dirty="0" smtClean="0"/>
          </a:p>
          <a:p>
            <a:pPr eaLnBrk="1" hangingPunct="1">
              <a:lnSpc>
                <a:spcPct val="110000"/>
              </a:lnSpc>
            </a:pPr>
            <a:r>
              <a:rPr lang="ja-JP" altLang="en-US" sz="2400" dirty="0" smtClean="0"/>
              <a:t>選択・特記事項上の留意点</a:t>
            </a:r>
            <a:endParaRPr lang="en-US" altLang="ja-JP" sz="2400" dirty="0" smtClean="0"/>
          </a:p>
          <a:p>
            <a:pPr lvl="1" eaLnBrk="1" hangingPunct="1">
              <a:lnSpc>
                <a:spcPct val="110000"/>
              </a:lnSpc>
            </a:pPr>
            <a:r>
              <a:rPr lang="ja-JP" altLang="en-US" sz="2000" dirty="0" smtClean="0"/>
              <a:t>食事摂取の介助にかかる介助時間は、実際の介護時間において長時間であり、個人差も発生しやすいことから、介護認定審査会の判定においては、重要な意味を持つ場合がある。</a:t>
            </a:r>
            <a:endParaRPr lang="en-US" altLang="ja-JP" sz="2000" dirty="0" smtClean="0"/>
          </a:p>
          <a:p>
            <a:pPr lvl="1" eaLnBrk="1" hangingPunct="1">
              <a:lnSpc>
                <a:spcPct val="110000"/>
              </a:lnSpc>
            </a:pPr>
            <a:r>
              <a:rPr lang="ja-JP" altLang="en-US" sz="2000" dirty="0" smtClean="0"/>
              <a:t>「一部介助」：「ただし、この</a:t>
            </a:r>
            <a:r>
              <a:rPr lang="en-US" altLang="ja-JP" sz="2000" dirty="0" smtClean="0"/>
              <a:t>『</a:t>
            </a:r>
            <a:r>
              <a:rPr lang="ja-JP" altLang="en-US" sz="2000" dirty="0" smtClean="0"/>
              <a:t>一部</a:t>
            </a:r>
            <a:r>
              <a:rPr lang="en-US" altLang="ja-JP" sz="2000" dirty="0" smtClean="0"/>
              <a:t>』</a:t>
            </a:r>
            <a:r>
              <a:rPr lang="ja-JP" altLang="en-US" sz="2000" dirty="0" smtClean="0"/>
              <a:t>については、時間の長短は問わない」</a:t>
            </a:r>
            <a:endParaRPr lang="en-US" altLang="ja-JP" sz="2000" dirty="0" smtClean="0"/>
          </a:p>
          <a:p>
            <a:pPr lvl="2" eaLnBrk="1" hangingPunct="1">
              <a:lnSpc>
                <a:spcPct val="110000"/>
              </a:lnSpc>
            </a:pPr>
            <a:r>
              <a:rPr lang="ja-JP" altLang="en-US" sz="1600" dirty="0" smtClean="0"/>
              <a:t>ほとんど介助が行われない一部介助：「ほとんど自分で食べるが、大きなものは、小さく切るなどの介助が行われている」</a:t>
            </a:r>
            <a:endParaRPr lang="en-US" altLang="ja-JP" sz="1600" dirty="0" smtClean="0"/>
          </a:p>
          <a:p>
            <a:pPr lvl="2" eaLnBrk="1" hangingPunct="1">
              <a:lnSpc>
                <a:spcPct val="110000"/>
              </a:lnSpc>
            </a:pPr>
            <a:r>
              <a:rPr lang="ja-JP" altLang="en-US" sz="1600" dirty="0" smtClean="0"/>
              <a:t>全介助に限りなく近い一部介助：「自分で食べようとするが、数口でやめてしまうため、ほとんどを介助している」</a:t>
            </a:r>
            <a:endParaRPr lang="en-US" altLang="ja-JP" sz="1600" dirty="0" smtClean="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Profile">
  <a:themeElements>
    <a:clrScheme name="Profile 9">
      <a:dk1>
        <a:srgbClr val="000000"/>
      </a:dk1>
      <a:lt1>
        <a:srgbClr val="FFFFFF"/>
      </a:lt1>
      <a:dk2>
        <a:srgbClr val="000000"/>
      </a:dk2>
      <a:lt2>
        <a:srgbClr val="DDDDDD"/>
      </a:lt2>
      <a:accent1>
        <a:srgbClr val="A3B2C1"/>
      </a:accent1>
      <a:accent2>
        <a:srgbClr val="CC0000"/>
      </a:accent2>
      <a:accent3>
        <a:srgbClr val="FFFFFF"/>
      </a:accent3>
      <a:accent4>
        <a:srgbClr val="000000"/>
      </a:accent4>
      <a:accent5>
        <a:srgbClr val="CED5DD"/>
      </a:accent5>
      <a:accent6>
        <a:srgbClr val="B90000"/>
      </a:accent6>
      <a:hlink>
        <a:srgbClr val="336699"/>
      </a:hlink>
      <a:folHlink>
        <a:srgbClr val="003366"/>
      </a:folHlink>
    </a:clrScheme>
    <a:fontScheme name="Profile">
      <a:majorFont>
        <a:latin typeface="Verdana"/>
        <a:ea typeface="ＭＳ Ｐゴシック"/>
        <a:cs typeface=""/>
      </a:majorFont>
      <a:minorFont>
        <a:latin typeface="Verdana"/>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Profile 1">
        <a:dk1>
          <a:srgbClr val="A50021"/>
        </a:dk1>
        <a:lt1>
          <a:srgbClr val="FFFFFF"/>
        </a:lt1>
        <a:dk2>
          <a:srgbClr val="800000"/>
        </a:dk2>
        <a:lt2>
          <a:srgbClr val="FFFFFF"/>
        </a:lt2>
        <a:accent1>
          <a:srgbClr val="FF9900"/>
        </a:accent1>
        <a:accent2>
          <a:srgbClr val="FF3300"/>
        </a:accent2>
        <a:accent3>
          <a:srgbClr val="C0AAAA"/>
        </a:accent3>
        <a:accent4>
          <a:srgbClr val="DADADA"/>
        </a:accent4>
        <a:accent5>
          <a:srgbClr val="FFCAAA"/>
        </a:accent5>
        <a:accent6>
          <a:srgbClr val="E72D00"/>
        </a:accent6>
        <a:hlink>
          <a:srgbClr val="FFFFCC"/>
        </a:hlink>
        <a:folHlink>
          <a:srgbClr val="FFCC99"/>
        </a:folHlink>
      </a:clrScheme>
      <a:clrMap bg1="dk2" tx1="lt1" bg2="dk1" tx2="lt2" accent1="accent1" accent2="accent2" accent3="accent3" accent4="accent4" accent5="accent5" accent6="accent6" hlink="hlink" folHlink="folHlink"/>
    </a:extraClrScheme>
    <a:extraClrScheme>
      <a:clrScheme name="Profile 2">
        <a:dk1>
          <a:srgbClr val="3C001E"/>
        </a:dk1>
        <a:lt1>
          <a:srgbClr val="FFFFFF"/>
        </a:lt1>
        <a:dk2>
          <a:srgbClr val="51072E"/>
        </a:dk2>
        <a:lt2>
          <a:srgbClr val="FFFFFF"/>
        </a:lt2>
        <a:accent1>
          <a:srgbClr val="89A38F"/>
        </a:accent1>
        <a:accent2>
          <a:srgbClr val="666699"/>
        </a:accent2>
        <a:accent3>
          <a:srgbClr val="B3AAAD"/>
        </a:accent3>
        <a:accent4>
          <a:srgbClr val="DADADA"/>
        </a:accent4>
        <a:accent5>
          <a:srgbClr val="C4CEC6"/>
        </a:accent5>
        <a:accent6>
          <a:srgbClr val="5C5C8A"/>
        </a:accent6>
        <a:hlink>
          <a:srgbClr val="808000"/>
        </a:hlink>
        <a:folHlink>
          <a:srgbClr val="666633"/>
        </a:folHlink>
      </a:clrScheme>
      <a:clrMap bg1="dk2" tx1="lt1" bg2="dk1" tx2="lt2" accent1="accent1" accent2="accent2" accent3="accent3" accent4="accent4" accent5="accent5" accent6="accent6" hlink="hlink" folHlink="folHlink"/>
    </a:extraClrScheme>
    <a:extraClrScheme>
      <a:clrScheme name="Profile 3">
        <a:dk1>
          <a:srgbClr val="333333"/>
        </a:dk1>
        <a:lt1>
          <a:srgbClr val="FFFFFF"/>
        </a:lt1>
        <a:dk2>
          <a:srgbClr val="000000"/>
        </a:dk2>
        <a:lt2>
          <a:srgbClr val="FFFFFF"/>
        </a:lt2>
        <a:accent1>
          <a:srgbClr val="3399FF"/>
        </a:accent1>
        <a:accent2>
          <a:srgbClr val="CC0000"/>
        </a:accent2>
        <a:accent3>
          <a:srgbClr val="AAAAAA"/>
        </a:accent3>
        <a:accent4>
          <a:srgbClr val="DADADA"/>
        </a:accent4>
        <a:accent5>
          <a:srgbClr val="ADCAFF"/>
        </a:accent5>
        <a:accent6>
          <a:srgbClr val="B90000"/>
        </a:accent6>
        <a:hlink>
          <a:srgbClr val="666699"/>
        </a:hlink>
        <a:folHlink>
          <a:srgbClr val="6600CC"/>
        </a:folHlink>
      </a:clrScheme>
      <a:clrMap bg1="dk2" tx1="lt1" bg2="dk1" tx2="lt2" accent1="accent1" accent2="accent2" accent3="accent3" accent4="accent4" accent5="accent5" accent6="accent6" hlink="hlink" folHlink="folHlink"/>
    </a:extraClrScheme>
    <a:extraClrScheme>
      <a:clrScheme name="Profile 4">
        <a:dk1>
          <a:srgbClr val="4B3D1B"/>
        </a:dk1>
        <a:lt1>
          <a:srgbClr val="FFFFFF"/>
        </a:lt1>
        <a:dk2>
          <a:srgbClr val="330000"/>
        </a:dk2>
        <a:lt2>
          <a:srgbClr val="FFFFFF"/>
        </a:lt2>
        <a:accent1>
          <a:srgbClr val="CC9900"/>
        </a:accent1>
        <a:accent2>
          <a:srgbClr val="CC6600"/>
        </a:accent2>
        <a:accent3>
          <a:srgbClr val="ADAAAA"/>
        </a:accent3>
        <a:accent4>
          <a:srgbClr val="DADADA"/>
        </a:accent4>
        <a:accent5>
          <a:srgbClr val="E2CAAA"/>
        </a:accent5>
        <a:accent6>
          <a:srgbClr val="B95C00"/>
        </a:accent6>
        <a:hlink>
          <a:srgbClr val="666699"/>
        </a:hlink>
        <a:folHlink>
          <a:srgbClr val="CCCC00"/>
        </a:folHlink>
      </a:clrScheme>
      <a:clrMap bg1="dk2" tx1="lt1" bg2="dk1" tx2="lt2" accent1="accent1" accent2="accent2" accent3="accent3" accent4="accent4" accent5="accent5" accent6="accent6" hlink="hlink" folHlink="folHlink"/>
    </a:extraClrScheme>
    <a:extraClrScheme>
      <a:clrScheme name="Profile 5">
        <a:dk1>
          <a:srgbClr val="006666"/>
        </a:dk1>
        <a:lt1>
          <a:srgbClr val="FFFFFF"/>
        </a:lt1>
        <a:dk2>
          <a:srgbClr val="003366"/>
        </a:dk2>
        <a:lt2>
          <a:srgbClr val="FFFFFF"/>
        </a:lt2>
        <a:accent1>
          <a:srgbClr val="0099CC"/>
        </a:accent1>
        <a:accent2>
          <a:srgbClr val="6666FF"/>
        </a:accent2>
        <a:accent3>
          <a:srgbClr val="AAADB8"/>
        </a:accent3>
        <a:accent4>
          <a:srgbClr val="DADADA"/>
        </a:accent4>
        <a:accent5>
          <a:srgbClr val="AACAE2"/>
        </a:accent5>
        <a:accent6>
          <a:srgbClr val="5C5CE7"/>
        </a:accent6>
        <a:hlink>
          <a:srgbClr val="FFFFCC"/>
        </a:hlink>
        <a:folHlink>
          <a:srgbClr val="FFCC00"/>
        </a:folHlink>
      </a:clrScheme>
      <a:clrMap bg1="dk2" tx1="lt1" bg2="dk1" tx2="lt2" accent1="accent1" accent2="accent2" accent3="accent3" accent4="accent4" accent5="accent5" accent6="accent6" hlink="hlink" folHlink="folHlink"/>
    </a:extraClrScheme>
    <a:extraClrScheme>
      <a:clrScheme name="Profile 6">
        <a:dk1>
          <a:srgbClr val="003366"/>
        </a:dk1>
        <a:lt1>
          <a:srgbClr val="FFFFFF"/>
        </a:lt1>
        <a:dk2>
          <a:srgbClr val="006666"/>
        </a:dk2>
        <a:lt2>
          <a:srgbClr val="FFFFFF"/>
        </a:lt2>
        <a:accent1>
          <a:srgbClr val="6699FF"/>
        </a:accent1>
        <a:accent2>
          <a:srgbClr val="00CCFF"/>
        </a:accent2>
        <a:accent3>
          <a:srgbClr val="AAB8B8"/>
        </a:accent3>
        <a:accent4>
          <a:srgbClr val="DADADA"/>
        </a:accent4>
        <a:accent5>
          <a:srgbClr val="B8CAFF"/>
        </a:accent5>
        <a:accent6>
          <a:srgbClr val="00B9E7"/>
        </a:accent6>
        <a:hlink>
          <a:srgbClr val="FFFFCC"/>
        </a:hlink>
        <a:folHlink>
          <a:srgbClr val="33CCCC"/>
        </a:folHlink>
      </a:clrScheme>
      <a:clrMap bg1="dk2" tx1="lt1" bg2="dk1" tx2="lt2" accent1="accent1" accent2="accent2" accent3="accent3" accent4="accent4" accent5="accent5" accent6="accent6" hlink="hlink" folHlink="folHlink"/>
    </a:extraClrScheme>
    <a:extraClrScheme>
      <a:clrScheme name="Profile 7">
        <a:dk1>
          <a:srgbClr val="000000"/>
        </a:dk1>
        <a:lt1>
          <a:srgbClr val="619CB1"/>
        </a:lt1>
        <a:dk2>
          <a:srgbClr val="FFFFFF"/>
        </a:dk2>
        <a:lt2>
          <a:srgbClr val="4E899E"/>
        </a:lt2>
        <a:accent1>
          <a:srgbClr val="FFCC00"/>
        </a:accent1>
        <a:accent2>
          <a:srgbClr val="B6523E"/>
        </a:accent2>
        <a:accent3>
          <a:srgbClr val="B7CBD5"/>
        </a:accent3>
        <a:accent4>
          <a:srgbClr val="000000"/>
        </a:accent4>
        <a:accent5>
          <a:srgbClr val="FFE2AA"/>
        </a:accent5>
        <a:accent6>
          <a:srgbClr val="A54937"/>
        </a:accent6>
        <a:hlink>
          <a:srgbClr val="99CC00"/>
        </a:hlink>
        <a:folHlink>
          <a:srgbClr val="666699"/>
        </a:folHlink>
      </a:clrScheme>
      <a:clrMap bg1="lt1" tx1="dk1" bg2="lt2" tx2="dk2" accent1="accent1" accent2="accent2" accent3="accent3" accent4="accent4" accent5="accent5" accent6="accent6" hlink="hlink" folHlink="folHlink"/>
    </a:extraClrScheme>
    <a:extraClrScheme>
      <a:clrScheme name="Profile 8">
        <a:dk1>
          <a:srgbClr val="598600"/>
        </a:dk1>
        <a:lt1>
          <a:srgbClr val="FFFFFF"/>
        </a:lt1>
        <a:dk2>
          <a:srgbClr val="336600"/>
        </a:dk2>
        <a:lt2>
          <a:srgbClr val="FFFFFF"/>
        </a:lt2>
        <a:accent1>
          <a:srgbClr val="33CC33"/>
        </a:accent1>
        <a:accent2>
          <a:srgbClr val="99CC00"/>
        </a:accent2>
        <a:accent3>
          <a:srgbClr val="ADB8AA"/>
        </a:accent3>
        <a:accent4>
          <a:srgbClr val="DADADA"/>
        </a:accent4>
        <a:accent5>
          <a:srgbClr val="ADE2AD"/>
        </a:accent5>
        <a:accent6>
          <a:srgbClr val="8AB900"/>
        </a:accent6>
        <a:hlink>
          <a:srgbClr val="FFCC00"/>
        </a:hlink>
        <a:folHlink>
          <a:srgbClr val="FFFF99"/>
        </a:folHlink>
      </a:clrScheme>
      <a:clrMap bg1="dk2" tx1="lt1" bg2="dk1" tx2="lt2" accent1="accent1" accent2="accent2" accent3="accent3" accent4="accent4" accent5="accent5" accent6="accent6" hlink="hlink" folHlink="folHlink"/>
    </a:extraClrScheme>
    <a:extraClrScheme>
      <a:clrScheme name="Profile 9">
        <a:dk1>
          <a:srgbClr val="000000"/>
        </a:dk1>
        <a:lt1>
          <a:srgbClr val="FFFFFF"/>
        </a:lt1>
        <a:dk2>
          <a:srgbClr val="000000"/>
        </a:dk2>
        <a:lt2>
          <a:srgbClr val="DDDDDD"/>
        </a:lt2>
        <a:accent1>
          <a:srgbClr val="A3B2C1"/>
        </a:accent1>
        <a:accent2>
          <a:srgbClr val="CC0000"/>
        </a:accent2>
        <a:accent3>
          <a:srgbClr val="FFFFFF"/>
        </a:accent3>
        <a:accent4>
          <a:srgbClr val="000000"/>
        </a:accent4>
        <a:accent5>
          <a:srgbClr val="CED5DD"/>
        </a:accent5>
        <a:accent6>
          <a:srgbClr val="B90000"/>
        </a:accent6>
        <a:hlink>
          <a:srgbClr val="336699"/>
        </a:hlink>
        <a:folHlink>
          <a:srgbClr val="003366"/>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_Profile">
  <a:themeElements>
    <a:clrScheme name="Profile 9">
      <a:dk1>
        <a:srgbClr val="000000"/>
      </a:dk1>
      <a:lt1>
        <a:srgbClr val="FFFFFF"/>
      </a:lt1>
      <a:dk2>
        <a:srgbClr val="000000"/>
      </a:dk2>
      <a:lt2>
        <a:srgbClr val="DDDDDD"/>
      </a:lt2>
      <a:accent1>
        <a:srgbClr val="A3B2C1"/>
      </a:accent1>
      <a:accent2>
        <a:srgbClr val="CC0000"/>
      </a:accent2>
      <a:accent3>
        <a:srgbClr val="FFFFFF"/>
      </a:accent3>
      <a:accent4>
        <a:srgbClr val="000000"/>
      </a:accent4>
      <a:accent5>
        <a:srgbClr val="CED5DD"/>
      </a:accent5>
      <a:accent6>
        <a:srgbClr val="B90000"/>
      </a:accent6>
      <a:hlink>
        <a:srgbClr val="336699"/>
      </a:hlink>
      <a:folHlink>
        <a:srgbClr val="003366"/>
      </a:folHlink>
    </a:clrScheme>
    <a:fontScheme name="Profile">
      <a:majorFont>
        <a:latin typeface="Verdana"/>
        <a:ea typeface="ＭＳ Ｐゴシック"/>
        <a:cs typeface=""/>
      </a:majorFont>
      <a:minorFont>
        <a:latin typeface="Verdana"/>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Profile 1">
        <a:dk1>
          <a:srgbClr val="A50021"/>
        </a:dk1>
        <a:lt1>
          <a:srgbClr val="FFFFFF"/>
        </a:lt1>
        <a:dk2>
          <a:srgbClr val="800000"/>
        </a:dk2>
        <a:lt2>
          <a:srgbClr val="FFFFFF"/>
        </a:lt2>
        <a:accent1>
          <a:srgbClr val="FF9900"/>
        </a:accent1>
        <a:accent2>
          <a:srgbClr val="FF3300"/>
        </a:accent2>
        <a:accent3>
          <a:srgbClr val="C0AAAA"/>
        </a:accent3>
        <a:accent4>
          <a:srgbClr val="DADADA"/>
        </a:accent4>
        <a:accent5>
          <a:srgbClr val="FFCAAA"/>
        </a:accent5>
        <a:accent6>
          <a:srgbClr val="E72D00"/>
        </a:accent6>
        <a:hlink>
          <a:srgbClr val="FFFFCC"/>
        </a:hlink>
        <a:folHlink>
          <a:srgbClr val="FFCC99"/>
        </a:folHlink>
      </a:clrScheme>
      <a:clrMap bg1="dk2" tx1="lt1" bg2="dk1" tx2="lt2" accent1="accent1" accent2="accent2" accent3="accent3" accent4="accent4" accent5="accent5" accent6="accent6" hlink="hlink" folHlink="folHlink"/>
    </a:extraClrScheme>
    <a:extraClrScheme>
      <a:clrScheme name="Profile 2">
        <a:dk1>
          <a:srgbClr val="3C001E"/>
        </a:dk1>
        <a:lt1>
          <a:srgbClr val="FFFFFF"/>
        </a:lt1>
        <a:dk2>
          <a:srgbClr val="51072E"/>
        </a:dk2>
        <a:lt2>
          <a:srgbClr val="FFFFFF"/>
        </a:lt2>
        <a:accent1>
          <a:srgbClr val="89A38F"/>
        </a:accent1>
        <a:accent2>
          <a:srgbClr val="666699"/>
        </a:accent2>
        <a:accent3>
          <a:srgbClr val="B3AAAD"/>
        </a:accent3>
        <a:accent4>
          <a:srgbClr val="DADADA"/>
        </a:accent4>
        <a:accent5>
          <a:srgbClr val="C4CEC6"/>
        </a:accent5>
        <a:accent6>
          <a:srgbClr val="5C5C8A"/>
        </a:accent6>
        <a:hlink>
          <a:srgbClr val="808000"/>
        </a:hlink>
        <a:folHlink>
          <a:srgbClr val="666633"/>
        </a:folHlink>
      </a:clrScheme>
      <a:clrMap bg1="dk2" tx1="lt1" bg2="dk1" tx2="lt2" accent1="accent1" accent2="accent2" accent3="accent3" accent4="accent4" accent5="accent5" accent6="accent6" hlink="hlink" folHlink="folHlink"/>
    </a:extraClrScheme>
    <a:extraClrScheme>
      <a:clrScheme name="Profile 3">
        <a:dk1>
          <a:srgbClr val="333333"/>
        </a:dk1>
        <a:lt1>
          <a:srgbClr val="FFFFFF"/>
        </a:lt1>
        <a:dk2>
          <a:srgbClr val="000000"/>
        </a:dk2>
        <a:lt2>
          <a:srgbClr val="FFFFFF"/>
        </a:lt2>
        <a:accent1>
          <a:srgbClr val="3399FF"/>
        </a:accent1>
        <a:accent2>
          <a:srgbClr val="CC0000"/>
        </a:accent2>
        <a:accent3>
          <a:srgbClr val="AAAAAA"/>
        </a:accent3>
        <a:accent4>
          <a:srgbClr val="DADADA"/>
        </a:accent4>
        <a:accent5>
          <a:srgbClr val="ADCAFF"/>
        </a:accent5>
        <a:accent6>
          <a:srgbClr val="B90000"/>
        </a:accent6>
        <a:hlink>
          <a:srgbClr val="666699"/>
        </a:hlink>
        <a:folHlink>
          <a:srgbClr val="6600CC"/>
        </a:folHlink>
      </a:clrScheme>
      <a:clrMap bg1="dk2" tx1="lt1" bg2="dk1" tx2="lt2" accent1="accent1" accent2="accent2" accent3="accent3" accent4="accent4" accent5="accent5" accent6="accent6" hlink="hlink" folHlink="folHlink"/>
    </a:extraClrScheme>
    <a:extraClrScheme>
      <a:clrScheme name="Profile 4">
        <a:dk1>
          <a:srgbClr val="4B3D1B"/>
        </a:dk1>
        <a:lt1>
          <a:srgbClr val="FFFFFF"/>
        </a:lt1>
        <a:dk2>
          <a:srgbClr val="330000"/>
        </a:dk2>
        <a:lt2>
          <a:srgbClr val="FFFFFF"/>
        </a:lt2>
        <a:accent1>
          <a:srgbClr val="CC9900"/>
        </a:accent1>
        <a:accent2>
          <a:srgbClr val="CC6600"/>
        </a:accent2>
        <a:accent3>
          <a:srgbClr val="ADAAAA"/>
        </a:accent3>
        <a:accent4>
          <a:srgbClr val="DADADA"/>
        </a:accent4>
        <a:accent5>
          <a:srgbClr val="E2CAAA"/>
        </a:accent5>
        <a:accent6>
          <a:srgbClr val="B95C00"/>
        </a:accent6>
        <a:hlink>
          <a:srgbClr val="666699"/>
        </a:hlink>
        <a:folHlink>
          <a:srgbClr val="CCCC00"/>
        </a:folHlink>
      </a:clrScheme>
      <a:clrMap bg1="dk2" tx1="lt1" bg2="dk1" tx2="lt2" accent1="accent1" accent2="accent2" accent3="accent3" accent4="accent4" accent5="accent5" accent6="accent6" hlink="hlink" folHlink="folHlink"/>
    </a:extraClrScheme>
    <a:extraClrScheme>
      <a:clrScheme name="Profile 5">
        <a:dk1>
          <a:srgbClr val="006666"/>
        </a:dk1>
        <a:lt1>
          <a:srgbClr val="FFFFFF"/>
        </a:lt1>
        <a:dk2>
          <a:srgbClr val="003366"/>
        </a:dk2>
        <a:lt2>
          <a:srgbClr val="FFFFFF"/>
        </a:lt2>
        <a:accent1>
          <a:srgbClr val="0099CC"/>
        </a:accent1>
        <a:accent2>
          <a:srgbClr val="6666FF"/>
        </a:accent2>
        <a:accent3>
          <a:srgbClr val="AAADB8"/>
        </a:accent3>
        <a:accent4>
          <a:srgbClr val="DADADA"/>
        </a:accent4>
        <a:accent5>
          <a:srgbClr val="AACAE2"/>
        </a:accent5>
        <a:accent6>
          <a:srgbClr val="5C5CE7"/>
        </a:accent6>
        <a:hlink>
          <a:srgbClr val="FFFFCC"/>
        </a:hlink>
        <a:folHlink>
          <a:srgbClr val="FFCC00"/>
        </a:folHlink>
      </a:clrScheme>
      <a:clrMap bg1="dk2" tx1="lt1" bg2="dk1" tx2="lt2" accent1="accent1" accent2="accent2" accent3="accent3" accent4="accent4" accent5="accent5" accent6="accent6" hlink="hlink" folHlink="folHlink"/>
    </a:extraClrScheme>
    <a:extraClrScheme>
      <a:clrScheme name="Profile 6">
        <a:dk1>
          <a:srgbClr val="003366"/>
        </a:dk1>
        <a:lt1>
          <a:srgbClr val="FFFFFF"/>
        </a:lt1>
        <a:dk2>
          <a:srgbClr val="006666"/>
        </a:dk2>
        <a:lt2>
          <a:srgbClr val="FFFFFF"/>
        </a:lt2>
        <a:accent1>
          <a:srgbClr val="6699FF"/>
        </a:accent1>
        <a:accent2>
          <a:srgbClr val="00CCFF"/>
        </a:accent2>
        <a:accent3>
          <a:srgbClr val="AAB8B8"/>
        </a:accent3>
        <a:accent4>
          <a:srgbClr val="DADADA"/>
        </a:accent4>
        <a:accent5>
          <a:srgbClr val="B8CAFF"/>
        </a:accent5>
        <a:accent6>
          <a:srgbClr val="00B9E7"/>
        </a:accent6>
        <a:hlink>
          <a:srgbClr val="FFFFCC"/>
        </a:hlink>
        <a:folHlink>
          <a:srgbClr val="33CCCC"/>
        </a:folHlink>
      </a:clrScheme>
      <a:clrMap bg1="dk2" tx1="lt1" bg2="dk1" tx2="lt2" accent1="accent1" accent2="accent2" accent3="accent3" accent4="accent4" accent5="accent5" accent6="accent6" hlink="hlink" folHlink="folHlink"/>
    </a:extraClrScheme>
    <a:extraClrScheme>
      <a:clrScheme name="Profile 7">
        <a:dk1>
          <a:srgbClr val="000000"/>
        </a:dk1>
        <a:lt1>
          <a:srgbClr val="619CB1"/>
        </a:lt1>
        <a:dk2>
          <a:srgbClr val="FFFFFF"/>
        </a:dk2>
        <a:lt2>
          <a:srgbClr val="4E899E"/>
        </a:lt2>
        <a:accent1>
          <a:srgbClr val="FFCC00"/>
        </a:accent1>
        <a:accent2>
          <a:srgbClr val="B6523E"/>
        </a:accent2>
        <a:accent3>
          <a:srgbClr val="B7CBD5"/>
        </a:accent3>
        <a:accent4>
          <a:srgbClr val="000000"/>
        </a:accent4>
        <a:accent5>
          <a:srgbClr val="FFE2AA"/>
        </a:accent5>
        <a:accent6>
          <a:srgbClr val="A54937"/>
        </a:accent6>
        <a:hlink>
          <a:srgbClr val="99CC00"/>
        </a:hlink>
        <a:folHlink>
          <a:srgbClr val="666699"/>
        </a:folHlink>
      </a:clrScheme>
      <a:clrMap bg1="lt1" tx1="dk1" bg2="lt2" tx2="dk2" accent1="accent1" accent2="accent2" accent3="accent3" accent4="accent4" accent5="accent5" accent6="accent6" hlink="hlink" folHlink="folHlink"/>
    </a:extraClrScheme>
    <a:extraClrScheme>
      <a:clrScheme name="Profile 8">
        <a:dk1>
          <a:srgbClr val="598600"/>
        </a:dk1>
        <a:lt1>
          <a:srgbClr val="FFFFFF"/>
        </a:lt1>
        <a:dk2>
          <a:srgbClr val="336600"/>
        </a:dk2>
        <a:lt2>
          <a:srgbClr val="FFFFFF"/>
        </a:lt2>
        <a:accent1>
          <a:srgbClr val="33CC33"/>
        </a:accent1>
        <a:accent2>
          <a:srgbClr val="99CC00"/>
        </a:accent2>
        <a:accent3>
          <a:srgbClr val="ADB8AA"/>
        </a:accent3>
        <a:accent4>
          <a:srgbClr val="DADADA"/>
        </a:accent4>
        <a:accent5>
          <a:srgbClr val="ADE2AD"/>
        </a:accent5>
        <a:accent6>
          <a:srgbClr val="8AB900"/>
        </a:accent6>
        <a:hlink>
          <a:srgbClr val="FFCC00"/>
        </a:hlink>
        <a:folHlink>
          <a:srgbClr val="FFFF99"/>
        </a:folHlink>
      </a:clrScheme>
      <a:clrMap bg1="dk2" tx1="lt1" bg2="dk1" tx2="lt2" accent1="accent1" accent2="accent2" accent3="accent3" accent4="accent4" accent5="accent5" accent6="accent6" hlink="hlink" folHlink="folHlink"/>
    </a:extraClrScheme>
    <a:extraClrScheme>
      <a:clrScheme name="Profile 9">
        <a:dk1>
          <a:srgbClr val="000000"/>
        </a:dk1>
        <a:lt1>
          <a:srgbClr val="FFFFFF"/>
        </a:lt1>
        <a:dk2>
          <a:srgbClr val="000000"/>
        </a:dk2>
        <a:lt2>
          <a:srgbClr val="DDDDDD"/>
        </a:lt2>
        <a:accent1>
          <a:srgbClr val="A3B2C1"/>
        </a:accent1>
        <a:accent2>
          <a:srgbClr val="CC0000"/>
        </a:accent2>
        <a:accent3>
          <a:srgbClr val="FFFFFF"/>
        </a:accent3>
        <a:accent4>
          <a:srgbClr val="000000"/>
        </a:accent4>
        <a:accent5>
          <a:srgbClr val="CED5DD"/>
        </a:accent5>
        <a:accent6>
          <a:srgbClr val="B90000"/>
        </a:accent6>
        <a:hlink>
          <a:srgbClr val="336699"/>
        </a:hlink>
        <a:folHlink>
          <a:srgbClr val="003366"/>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テーマ">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Profile</Template>
  <TotalTime>0</TotalTime>
  <Words>2852</Words>
  <Application>Microsoft Office PowerPoint</Application>
  <PresentationFormat>画面に合わせる (4:3)</PresentationFormat>
  <Paragraphs>243</Paragraphs>
  <Slides>20</Slides>
  <Notes>20</Notes>
  <HiddenSlides>0</HiddenSlides>
  <MMClips>0</MMClips>
  <ScaleCrop>false</ScaleCrop>
  <HeadingPairs>
    <vt:vector size="6" baseType="variant">
      <vt:variant>
        <vt:lpstr>使用されているフォント</vt:lpstr>
      </vt:variant>
      <vt:variant>
        <vt:i4>9</vt:i4>
      </vt:variant>
      <vt:variant>
        <vt:lpstr>テーマ</vt:lpstr>
      </vt:variant>
      <vt:variant>
        <vt:i4>2</vt:i4>
      </vt:variant>
      <vt:variant>
        <vt:lpstr>スライド タイトル</vt:lpstr>
      </vt:variant>
      <vt:variant>
        <vt:i4>20</vt:i4>
      </vt:variant>
    </vt:vector>
  </HeadingPairs>
  <TitlesOfParts>
    <vt:vector size="31" baseType="lpstr">
      <vt:lpstr>HGP創英角ｺﾞｼｯｸUB</vt:lpstr>
      <vt:lpstr>HG創英角ｺﾞｼｯｸUB</vt:lpstr>
      <vt:lpstr>ＭＳ Ｐゴシック</vt:lpstr>
      <vt:lpstr>ＭＳ Ｐ明朝</vt:lpstr>
      <vt:lpstr>ＭＳ ゴシック</vt:lpstr>
      <vt:lpstr>Arial</vt:lpstr>
      <vt:lpstr>Times New Roman</vt:lpstr>
      <vt:lpstr>Verdana</vt:lpstr>
      <vt:lpstr>Wingdings</vt:lpstr>
      <vt:lpstr>Profile</vt:lpstr>
      <vt:lpstr>1_Profile</vt:lpstr>
      <vt:lpstr>基本調査項目のポイントと疑義への対応</vt:lpstr>
      <vt:lpstr>第１群　　1-1：麻痺等の有無（下肢）</vt:lpstr>
      <vt:lpstr>第１群　　1-1：麻痺等の有無（下肢）</vt:lpstr>
      <vt:lpstr>第１群　　1-5：座位保持</vt:lpstr>
      <vt:lpstr>第2群　　　2-1：移乗</vt:lpstr>
      <vt:lpstr>第2群　　　2-2：移動</vt:lpstr>
      <vt:lpstr>第2群　　　2-2：移動</vt:lpstr>
      <vt:lpstr>※特記事項には、調査項目の定義「以外」の内容も記載することが重要</vt:lpstr>
      <vt:lpstr>第2群　　2-4：食事摂取</vt:lpstr>
      <vt:lpstr>第2群　　2-5/2-6：排尿・排便</vt:lpstr>
      <vt:lpstr>第2群　　2-5/2-6：排尿・排便</vt:lpstr>
      <vt:lpstr>第2群　　2-5/2-6：排尿・排便</vt:lpstr>
      <vt:lpstr>第2群　　2-7/2-8/2-9：口腔清潔・洗顔・整髪</vt:lpstr>
      <vt:lpstr>第2群における「声かけ」の概念</vt:lpstr>
      <vt:lpstr>第3群　　3-4：短期記憶</vt:lpstr>
      <vt:lpstr>第3群　　3-4：短期記憶</vt:lpstr>
      <vt:lpstr>第4群　　</vt:lpstr>
      <vt:lpstr>軽度者と重度者の特記事項のポイント</vt:lpstr>
      <vt:lpstr>基本調査の定義と疑義について</vt:lpstr>
      <vt:lpstr>基本調査の定義と疑義について</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2019-03-29T07:58:59Z</dcterms:created>
  <dcterms:modified xsi:type="dcterms:W3CDTF">2019-03-29T07:59:08Z</dcterms:modified>
</cp:coreProperties>
</file>