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embedTrueTypeFonts="1" saveSubsetFonts="1">
  <p:sldMasterIdLst>
    <p:sldMasterId id="2147484013" r:id="rId4"/>
  </p:sldMasterIdLst>
  <p:notesMasterIdLst>
    <p:notesMasterId r:id="rId17"/>
  </p:notesMasterIdLst>
  <p:handoutMasterIdLst>
    <p:handoutMasterId r:id="rId18"/>
  </p:handoutMasterIdLst>
  <p:sldIdLst>
    <p:sldId id="698" r:id="rId5"/>
    <p:sldId id="707" r:id="rId6"/>
    <p:sldId id="708" r:id="rId7"/>
    <p:sldId id="709" r:id="rId8"/>
    <p:sldId id="710" r:id="rId9"/>
    <p:sldId id="711" r:id="rId10"/>
    <p:sldId id="712" r:id="rId11"/>
    <p:sldId id="713" r:id="rId12"/>
    <p:sldId id="715" r:id="rId13"/>
    <p:sldId id="716" r:id="rId14"/>
    <p:sldId id="717" r:id="rId15"/>
    <p:sldId id="718" r:id="rId16"/>
  </p:sldIdLst>
  <p:sldSz cx="9144000" cy="6858000" type="screen4x3"/>
  <p:notesSz cx="6807200" cy="9939338"/>
  <p:embeddedFontLst>
    <p:embeddedFont>
      <p:font typeface="Calibri" panose="020F0502020204030204" pitchFamily="34" charset="0"/>
      <p:regular r:id="rId19"/>
      <p:bold r:id="rId20"/>
      <p:italic r:id="rId21"/>
      <p:boldItalic r:id="rId22"/>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49728" autoAdjust="0"/>
    <p:restoredTop sz="96583" autoAdjust="0"/>
  </p:normalViewPr>
  <p:slideViewPr>
    <p:cSldViewPr snapToGrid="0">
      <p:cViewPr>
        <p:scale>
          <a:sx n="70" d="100"/>
          <a:sy n="70" d="100"/>
        </p:scale>
        <p:origin x="-1068" y="-24"/>
      </p:cViewPr>
      <p:guideLst>
        <p:guide orient="horz" pos="2160"/>
        <p:guide pos="2880"/>
      </p:guideLst>
    </p:cSldViewPr>
  </p:slideViewPr>
  <p:outlineViewPr>
    <p:cViewPr>
      <p:scale>
        <a:sx n="33" d="100"/>
        <a:sy n="33" d="100"/>
      </p:scale>
      <p:origin x="0" y="20202"/>
    </p:cViewPr>
  </p:outlineViewPr>
  <p:notesTextViewPr>
    <p:cViewPr>
      <p:scale>
        <a:sx n="100" d="100"/>
        <a:sy n="10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a:t>
            </a:fld>
            <a:endParaRPr lang="ja-JP" altLang="en-US"/>
          </a:p>
        </p:txBody>
      </p:sp>
    </p:spTree>
    <p:extLst>
      <p:ext uri="{BB962C8B-B14F-4D97-AF65-F5344CB8AC3E}">
        <p14:creationId xmlns:p14="http://schemas.microsoft.com/office/powerpoint/2010/main"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a:t>
            </a:fld>
            <a:endParaRPr lang="ja-JP" altLang="en-US"/>
          </a:p>
        </p:txBody>
      </p:sp>
    </p:spTree>
    <p:extLst>
      <p:ext uri="{BB962C8B-B14F-4D97-AF65-F5344CB8AC3E}">
        <p14:creationId xmlns:p14="http://schemas.microsoft.com/office/powerpoint/2010/main"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87044" name="日付プレースホルダ 3"/>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endParaRPr lang="ja-JP"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8</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CEAAB3-4178-4BE6-B89D-53D0B40F2BAC}" type="datetime1">
              <a:rPr lang="ja-JP" altLang="en-US" smtClean="0"/>
              <a:t>2018/6/13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C1EF1F9-CE49-43FB-A8E2-4E9C45A9E81D}" type="datetime1">
              <a:rPr lang="ja-JP" altLang="en-US" smtClean="0"/>
              <a:t>2018/6/13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D95A6AC-3554-4032-BE1D-C276D864AFD2}" type="datetime1">
              <a:rPr lang="ja-JP" altLang="en-US" smtClean="0"/>
              <a:t>2018/6/13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07AF618B-CD6C-4D1F-8D9E-9B3F7843EFDD}" type="datetime1">
              <a:rPr lang="ja-JP" altLang="en-US" smtClean="0"/>
              <a:t>2018/6/13</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AF521E9-9754-4A1B-8F57-29EDF1569E78}" type="datetime1">
              <a:rPr lang="ja-JP" altLang="en-US" smtClean="0"/>
              <a:t>2018/6/13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33C6CE4-AF81-4E04-9605-57A997E8152E}" type="datetime1">
              <a:rPr lang="ja-JP" altLang="en-US" smtClean="0"/>
              <a:t>2018/6/13</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17E9C475-FCD6-4E43-BD3D-55B2B221529B}" type="datetime1">
              <a:rPr lang="ja-JP" altLang="en-US" smtClean="0"/>
              <a:t>2018/6/13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1EE06E01-3483-45AF-A840-57E60D68EF10}" type="datetime1">
              <a:rPr lang="ja-JP" altLang="en-US" smtClean="0"/>
              <a:t>2018/6/13</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55390C9-0EF4-44BC-A610-DB337D90CF9D}" type="datetime1">
              <a:rPr lang="ja-JP" altLang="en-US" smtClean="0"/>
              <a:t>2018/6/13</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75C0AF2-769C-4883-BC3C-E89091BC5475}" type="datetime1">
              <a:rPr lang="ja-JP" altLang="en-US" smtClean="0"/>
              <a:t>2018/6/13</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724DFBD-9D91-4FC7-9CDC-8349F63A8795}" type="datetime1">
              <a:rPr lang="ja-JP" altLang="en-US" smtClean="0"/>
              <a:t>2018/6/13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96AB2AF-AE02-48FE-8519-D0BC53E2F9C3}" type="datetime1">
              <a:rPr lang="ja-JP" altLang="en-US" smtClean="0"/>
              <a:t>2018/6/13</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D7B823D2-8119-4AEC-A72C-89A4DB969AF7}" type="datetime1">
              <a:rPr lang="ja-JP" altLang="en-US" smtClean="0"/>
              <a:t>2018/6/13</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7010839" y="6492875"/>
            <a:ext cx="2133161" cy="365125"/>
          </a:xfrm>
          <a:prstGeom prst="rect">
            <a:avLst/>
          </a:prstGeom>
        </p:spPr>
        <p:txBody>
          <a:bodyPr vert="horz" lIns="91440" tIns="45720" rIns="91440" bIns="45720" rtlCol="0" anchor="ctr"/>
          <a:lstStyle>
            <a:lvl1pPr algn="r">
              <a:defRPr sz="1400" b="0">
                <a:solidFill>
                  <a:schemeClr val="tx1"/>
                </a:solidFill>
                <a:latin typeface="Calibri"/>
                <a:ea typeface="ＭＳ Ｐゴシック"/>
              </a:defRPr>
            </a:lvl1pPr>
          </a:lstStyle>
          <a:p>
            <a:pPr>
              <a:defRPr/>
            </a:pPr>
            <a:fld id="{4924563F-111E-4996-9CBE-215F31044931}" type="slidenum">
              <a:rPr lang="ja-JP" altLang="en-US" smtClean="0"/>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0" y="2637240"/>
            <a:ext cx="9144000" cy="1569660"/>
          </a:xfrm>
          <a:prstGeom prst="rect">
            <a:avLst/>
          </a:prstGeom>
          <a:noFill/>
          <a:ln w="9525">
            <a:noFill/>
            <a:miter lim="800000"/>
            <a:headEnd/>
            <a:tailEnd/>
          </a:ln>
        </p:spPr>
        <p:txBody>
          <a:bodyPr>
            <a:spAutoFit/>
          </a:bodyPr>
          <a:lstStyle/>
          <a:p>
            <a:pPr algn="ctr"/>
            <a:r>
              <a:rPr lang="ja-JP" altLang="en-US" sz="4800" dirty="0">
                <a:solidFill>
                  <a:srgbClr val="000000"/>
                </a:solidFill>
                <a:latin typeface="Calibri" pitchFamily="34" charset="0"/>
              </a:rPr>
              <a:t>６</a:t>
            </a:r>
            <a:r>
              <a:rPr lang="ja-JP" altLang="en-US" sz="4800" dirty="0" smtClean="0">
                <a:solidFill>
                  <a:srgbClr val="000000"/>
                </a:solidFill>
                <a:latin typeface="Calibri" pitchFamily="34" charset="0"/>
              </a:rPr>
              <a:t>．要介護認定質問受付窓口に</a:t>
            </a:r>
            <a:endParaRPr lang="en-US" altLang="ja-JP" sz="4800" dirty="0" smtClean="0">
              <a:solidFill>
                <a:srgbClr val="000000"/>
              </a:solidFill>
              <a:latin typeface="Calibri" pitchFamily="34" charset="0"/>
            </a:endParaRPr>
          </a:p>
          <a:p>
            <a:pPr algn="ctr"/>
            <a:r>
              <a:rPr lang="ja-JP" altLang="en-US" sz="4800" dirty="0" smtClean="0">
                <a:solidFill>
                  <a:srgbClr val="000000"/>
                </a:solidFill>
                <a:latin typeface="Calibri" pitchFamily="34" charset="0"/>
              </a:rPr>
              <a:t>寄せられる質問</a:t>
            </a:r>
            <a:endParaRPr lang="en-US" altLang="ja-JP" sz="480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smtClean="0"/>
              <a:t>調査</a:t>
            </a:r>
            <a:r>
              <a:rPr lang="ja-JP" altLang="en-US" sz="2400" dirty="0" smtClean="0"/>
              <a:t>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9</a:t>
            </a:fld>
            <a:endParaRPr lang="ja-JP" altLang="en-US"/>
          </a:p>
        </p:txBody>
      </p:sp>
    </p:spTree>
    <p:extLst>
      <p:ext uri="{BB962C8B-B14F-4D97-AF65-F5344CB8AC3E}">
        <p14:creationId xmlns:p14="http://schemas.microsoft.com/office/powerpoint/2010/main"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10</a:t>
            </a:fld>
            <a:endParaRPr lang="ja-JP" altLang="en-US"/>
          </a:p>
        </p:txBody>
      </p:sp>
    </p:spTree>
    <p:extLst>
      <p:ext uri="{BB962C8B-B14F-4D97-AF65-F5344CB8AC3E}">
        <p14:creationId xmlns:p14="http://schemas.microsoft.com/office/powerpoint/2010/main"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11</a:t>
            </a:fld>
            <a:endParaRPr lang="ja-JP" altLang="en-US"/>
          </a:p>
        </p:txBody>
      </p:sp>
    </p:spTree>
    <p:extLst>
      <p:ext uri="{BB962C8B-B14F-4D97-AF65-F5344CB8AC3E}">
        <p14:creationId xmlns:p14="http://schemas.microsoft.com/office/powerpoint/2010/main" val="7014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a:t>
            </a:fld>
            <a:endParaRPr lang="ja-JP" altLang="en-US"/>
          </a:p>
        </p:txBody>
      </p:sp>
    </p:spTree>
    <p:extLst>
      <p:ext uri="{BB962C8B-B14F-4D97-AF65-F5344CB8AC3E}">
        <p14:creationId xmlns:p14="http://schemas.microsoft.com/office/powerpoint/2010/main"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2</a:t>
            </a:fld>
            <a:endParaRPr lang="ja-JP" altLang="en-US"/>
          </a:p>
        </p:txBody>
      </p:sp>
    </p:spTree>
    <p:extLst>
      <p:ext uri="{BB962C8B-B14F-4D97-AF65-F5344CB8AC3E}">
        <p14:creationId xmlns:p14="http://schemas.microsoft.com/office/powerpoint/2010/main" val="17368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3</a:t>
            </a:fld>
            <a:endParaRPr lang="ja-JP" altLang="en-US"/>
          </a:p>
        </p:txBody>
      </p:sp>
    </p:spTree>
    <p:extLst>
      <p:ext uri="{BB962C8B-B14F-4D97-AF65-F5344CB8AC3E}">
        <p14:creationId xmlns:p14="http://schemas.microsoft.com/office/powerpoint/2010/main" val="41735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4</a:t>
            </a:fld>
            <a:endParaRPr lang="ja-JP" altLang="en-US"/>
          </a:p>
        </p:txBody>
      </p:sp>
    </p:spTree>
    <p:extLst>
      <p:ext uri="{BB962C8B-B14F-4D97-AF65-F5344CB8AC3E}">
        <p14:creationId xmlns:p14="http://schemas.microsoft.com/office/powerpoint/2010/main" val="28784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a:t>
            </a: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5</a:t>
            </a:fld>
            <a:endParaRPr lang="ja-JP" altLang="en-US"/>
          </a:p>
        </p:txBody>
      </p:sp>
    </p:spTree>
    <p:extLst>
      <p:ext uri="{BB962C8B-B14F-4D97-AF65-F5344CB8AC3E}">
        <p14:creationId xmlns:p14="http://schemas.microsoft.com/office/powerpoint/2010/main" val="165431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6</a:t>
            </a:fld>
            <a:endParaRPr lang="ja-JP" altLang="en-US"/>
          </a:p>
        </p:txBody>
      </p:sp>
    </p:spTree>
    <p:extLst>
      <p:ext uri="{BB962C8B-B14F-4D97-AF65-F5344CB8AC3E}">
        <p14:creationId xmlns:p14="http://schemas.microsoft.com/office/powerpoint/2010/main" val="418603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7</a:t>
            </a:fld>
            <a:endParaRPr lang="ja-JP" altLang="en-US"/>
          </a:p>
        </p:txBody>
      </p:sp>
    </p:spTree>
    <p:extLst>
      <p:ext uri="{BB962C8B-B14F-4D97-AF65-F5344CB8AC3E}">
        <p14:creationId xmlns:p14="http://schemas.microsoft.com/office/powerpoint/2010/main" val="3474609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8</a:t>
            </a:fld>
            <a:endParaRPr lang="ja-JP" altLang="en-US"/>
          </a:p>
        </p:txBody>
      </p:sp>
    </p:spTree>
    <p:extLst>
      <p:ext uri="{BB962C8B-B14F-4D97-AF65-F5344CB8AC3E}">
        <p14:creationId xmlns:p14="http://schemas.microsoft.com/office/powerpoint/2010/main" val="3935308284"/>
      </p:ext>
    </p:extLst>
  </p:cSld>
  <p:clrMapOvr>
    <a:masterClrMapping/>
  </p:clrMapOvr>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353055-47E5-4B29-BE40-B448AB33681D}">
  <ds:schemaRefs>
    <ds:schemaRef ds:uri="http://purl.org/dc/elements/1.1/"/>
    <ds:schemaRef ds:uri="http://www.w3.org/XML/1998/namespace"/>
    <ds:schemaRef ds:uri="http://schemas.microsoft.com/office/2006/documentManagement/types"/>
    <ds:schemaRef ds:uri="http://schemas.openxmlformats.org/package/2006/metadata/core-properties"/>
    <ds:schemaRef ds:uri="http://purl.org/dc/terms/"/>
    <ds:schemaRef ds:uri="8B97BE19-CDDD-400E-817A-CFDD13F7EC12"/>
    <ds:schemaRef ds:uri="fb02c745-2821-438e-a9f3-36f365a5b5fa"/>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1F15606-52B2-4FB3-B405-C769CB966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5A8A2F6-DB66-4B18-90E2-B79D133B7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Origin</Template>
  <TotalTime>8322</TotalTime>
  <Words>1978</Words>
  <Application>Microsoft Office PowerPoint</Application>
  <PresentationFormat>画面に合わせる (4:3)</PresentationFormat>
  <Paragraphs>138</Paragraphs>
  <Slides>12</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Arial</vt:lpstr>
      <vt:lpstr>ＭＳ Ｐゴシック</vt:lpstr>
      <vt:lpstr>Calibri</vt:lpstr>
      <vt:lpstr>Wingdings</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平成22年度　要介護認定適正化事業研修会 業務分析データの読み方と 要介護認定業務の適正化</dc:title>
  <dc:creator>堀 裕行(hori-hiroyuki)</dc:creator>
  <cp:lastModifiedBy>nintei-sasaki</cp:lastModifiedBy>
  <cp:revision>559</cp:revision>
  <cp:lastPrinted>2016-04-26T11:15:26Z</cp:lastPrinted>
  <dcterms:created xsi:type="dcterms:W3CDTF">2010-10-16T08:07:39Z</dcterms:created>
  <dcterms:modified xsi:type="dcterms:W3CDTF">2018-06-13T00:27:54Z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