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diagrams/data4.xml" ContentType="application/vnd.openxmlformats-officedocument.drawingml.diagramData+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Default Extension="png" ContentType="image/png"/>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9" r:id="rId3"/>
    <p:sldId id="263" r:id="rId4"/>
    <p:sldId id="288" r:id="rId5"/>
    <p:sldId id="287" r:id="rId6"/>
    <p:sldId id="289" r:id="rId7"/>
    <p:sldId id="290" r:id="rId8"/>
    <p:sldId id="293" r:id="rId9"/>
    <p:sldId id="266" r:id="rId10"/>
    <p:sldId id="291" r:id="rId11"/>
    <p:sldId id="286" r:id="rId12"/>
    <p:sldId id="292" r:id="rId13"/>
    <p:sldId id="270" r:id="rId1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5842" autoAdjust="0"/>
    <p:restoredTop sz="86455" autoAdjust="0"/>
  </p:normalViewPr>
  <p:slideViewPr>
    <p:cSldViewPr>
      <p:cViewPr>
        <p:scale>
          <a:sx n="100" d="100"/>
          <a:sy n="100" d="100"/>
        </p:scale>
        <p:origin x="-7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6">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3213BC-6B00-4D65-BB05-4430CD97DE1A}" type="doc">
      <dgm:prSet loTypeId="urn:microsoft.com/office/officeart/2005/8/layout/cycle7" loCatId="cycle" qsTypeId="urn:microsoft.com/office/officeart/2005/8/quickstyle/simple5" qsCatId="simple" csTypeId="urn:microsoft.com/office/officeart/2005/8/colors/accent1_2#6" csCatId="accent1" phldr="1"/>
      <dgm:spPr/>
      <dgm:t>
        <a:bodyPr/>
        <a:lstStyle/>
        <a:p>
          <a:endParaRPr kumimoji="1" lang="ja-JP" altLang="en-US"/>
        </a:p>
      </dgm:t>
    </dgm:pt>
    <dgm:pt modelId="{3AC0D43E-DE87-4F1B-AE6D-CBE02A54C441}">
      <dgm:prSet phldrT="[テキスト]"/>
      <dgm:spPr>
        <a:gradFill flip="none" rotWithShape="0">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dgm:spPr>
      <dgm:t>
        <a:bodyPr/>
        <a:lstStyle/>
        <a:p>
          <a:r>
            <a:rPr lang="ja-JP" altLang="en-US" dirty="0" smtClean="0"/>
            <a:t>技術的</a:t>
          </a:r>
          <a:r>
            <a:rPr lang="en-US" altLang="ja-JP" dirty="0" smtClean="0"/>
            <a:t/>
          </a:r>
          <a:br>
            <a:rPr lang="en-US" altLang="ja-JP" dirty="0" smtClean="0"/>
          </a:br>
          <a:r>
            <a:rPr lang="ja-JP" altLang="en-US" dirty="0" smtClean="0"/>
            <a:t>助言事業</a:t>
          </a:r>
          <a:endParaRPr lang="ja-JP" altLang="en-US" dirty="0"/>
        </a:p>
      </dgm:t>
    </dgm:pt>
    <dgm:pt modelId="{BC77D5DA-677A-4489-BC6C-6A0D8CEB5228}" type="parTrans" cxnId="{7788D6E1-5DDC-4AE2-B04A-030C7068A360}">
      <dgm:prSet/>
      <dgm:spPr/>
      <dgm:t>
        <a:bodyPr/>
        <a:lstStyle/>
        <a:p>
          <a:endParaRPr kumimoji="1" lang="ja-JP" altLang="en-US"/>
        </a:p>
      </dgm:t>
    </dgm:pt>
    <dgm:pt modelId="{ABA019BD-0EBD-41BA-976B-E3FFCBCEACC1}" type="sibTrans" cxnId="{7788D6E1-5DDC-4AE2-B04A-030C7068A360}">
      <dgm:prSet/>
      <dgm:spPr/>
      <dgm:t>
        <a:bodyPr/>
        <a:lstStyle/>
        <a:p>
          <a:endParaRPr kumimoji="1" lang="ja-JP" altLang="en-US"/>
        </a:p>
      </dgm:t>
    </dgm:pt>
    <dgm:pt modelId="{F6E587DA-E970-4C1A-9C91-292476797B31}">
      <dgm:prSet phldrT="[テキスト]"/>
      <dgm:spPr>
        <a:gradFill flip="none" rotWithShape="0">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dgm:spPr>
      <dgm:t>
        <a:bodyPr/>
        <a:lstStyle/>
        <a:p>
          <a:r>
            <a:rPr lang="ja-JP" altLang="en-US" dirty="0" smtClean="0"/>
            <a:t>業務分析</a:t>
          </a:r>
          <a:r>
            <a:rPr lang="en-US" altLang="ja-JP" dirty="0" smtClean="0"/>
            <a:t/>
          </a:r>
          <a:br>
            <a:rPr lang="en-US" altLang="ja-JP" dirty="0" smtClean="0"/>
          </a:br>
          <a:r>
            <a:rPr lang="ja-JP" altLang="en-US" dirty="0" smtClean="0"/>
            <a:t>データ</a:t>
          </a:r>
          <a:endParaRPr lang="ja-JP" altLang="en-US" dirty="0"/>
        </a:p>
      </dgm:t>
    </dgm:pt>
    <dgm:pt modelId="{02AD4AE4-4C13-4E7A-A542-5138471A6724}" type="parTrans" cxnId="{346ADFDF-C81A-445F-BE74-2A0037D4B0D9}">
      <dgm:prSet>
        <dgm:style>
          <a:lnRef idx="2">
            <a:schemeClr val="accent3"/>
          </a:lnRef>
          <a:fillRef idx="1">
            <a:schemeClr val="lt1"/>
          </a:fillRef>
          <a:effectRef idx="0">
            <a:schemeClr val="accent3"/>
          </a:effectRef>
          <a:fontRef idx="minor">
            <a:schemeClr val="dk1"/>
          </a:fontRef>
        </dgm:style>
      </dgm:prSet>
      <dgm:spPr/>
      <dgm:t>
        <a:bodyPr/>
        <a:lstStyle/>
        <a:p>
          <a:endParaRPr kumimoji="1" lang="ja-JP" altLang="en-US"/>
        </a:p>
      </dgm:t>
    </dgm:pt>
    <dgm:pt modelId="{6570953B-1678-456B-85E8-4F83A32D493B}" type="sibTrans" cxnId="{346ADFDF-C81A-445F-BE74-2A0037D4B0D9}">
      <dgm:prSet/>
      <dgm:spPr/>
      <dgm:t>
        <a:bodyPr/>
        <a:lstStyle/>
        <a:p>
          <a:endParaRPr kumimoji="1" lang="ja-JP" altLang="en-US"/>
        </a:p>
      </dgm:t>
    </dgm:pt>
    <dgm:pt modelId="{B47DF805-76C0-4754-9A8E-5FC61B060E10}">
      <dgm:prSet phldrT="[テキスト]"/>
      <dgm:spPr>
        <a:gradFill flip="none" rotWithShape="0">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dgm:spPr>
      <dgm:t>
        <a:bodyPr/>
        <a:lstStyle/>
        <a:p>
          <a:r>
            <a:rPr kumimoji="1" lang="ja-JP" altLang="en-US" dirty="0" smtClean="0"/>
            <a:t>研修</a:t>
          </a:r>
          <a:endParaRPr kumimoji="1" lang="en-US" altLang="ja-JP" dirty="0" smtClean="0"/>
        </a:p>
        <a:p>
          <a:r>
            <a:rPr kumimoji="1" lang="ja-JP" altLang="en-US" dirty="0" smtClean="0"/>
            <a:t>パッケージ研修</a:t>
          </a:r>
          <a:endParaRPr kumimoji="1" lang="ja-JP" altLang="en-US" dirty="0"/>
        </a:p>
      </dgm:t>
    </dgm:pt>
    <dgm:pt modelId="{0598F50E-66D7-4A83-8D3D-93D12C9626F6}" type="parTrans" cxnId="{98E33099-B7FD-4E3F-BF8B-95683AC2D07A}">
      <dgm:prSet>
        <dgm:style>
          <a:lnRef idx="2">
            <a:schemeClr val="accent3"/>
          </a:lnRef>
          <a:fillRef idx="1">
            <a:schemeClr val="lt1"/>
          </a:fillRef>
          <a:effectRef idx="0">
            <a:schemeClr val="accent3"/>
          </a:effectRef>
          <a:fontRef idx="minor">
            <a:schemeClr val="dk1"/>
          </a:fontRef>
        </dgm:style>
      </dgm:prSet>
      <dgm:spPr/>
      <dgm:t>
        <a:bodyPr/>
        <a:lstStyle/>
        <a:p>
          <a:endParaRPr kumimoji="1" lang="ja-JP" altLang="en-US"/>
        </a:p>
      </dgm:t>
    </dgm:pt>
    <dgm:pt modelId="{C6D3BEF6-8494-4828-9DF8-F321E93B018B}" type="sibTrans" cxnId="{98E33099-B7FD-4E3F-BF8B-95683AC2D07A}">
      <dgm:prSet/>
      <dgm:spPr/>
      <dgm:t>
        <a:bodyPr/>
        <a:lstStyle/>
        <a:p>
          <a:endParaRPr kumimoji="1" lang="ja-JP" altLang="en-US"/>
        </a:p>
      </dgm:t>
    </dgm:pt>
    <dgm:pt modelId="{B0490261-8F1F-495C-A1D3-245A2453AC89}">
      <dgm:prSet phldrT="[テキスト]"/>
      <dgm:spPr>
        <a:gradFill flip="none" rotWithShape="0">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dgm:spPr>
      <dgm:t>
        <a:bodyPr/>
        <a:lstStyle/>
        <a:p>
          <a:r>
            <a:rPr lang="en-US" altLang="ja-JP" dirty="0" smtClean="0"/>
            <a:t>e-</a:t>
          </a:r>
          <a:r>
            <a:rPr lang="ja-JP" altLang="en-US" dirty="0" smtClean="0"/>
            <a:t>ラーニング</a:t>
          </a:r>
          <a:r>
            <a:rPr lang="en-US" altLang="ja-JP" dirty="0" smtClean="0"/>
            <a:t/>
          </a:r>
          <a:br>
            <a:rPr lang="en-US" altLang="ja-JP" dirty="0" smtClean="0"/>
          </a:br>
          <a:r>
            <a:rPr lang="ja-JP" altLang="en-US" dirty="0" smtClean="0"/>
            <a:t>システム</a:t>
          </a:r>
          <a:endParaRPr lang="ja-JP" altLang="en-US" dirty="0"/>
        </a:p>
      </dgm:t>
    </dgm:pt>
    <dgm:pt modelId="{E83E4420-ED7D-465E-84F6-B0D08320C733}" type="parTrans" cxnId="{798628AE-C0C1-44F8-958F-5047257307F5}">
      <dgm:prSet/>
      <dgm:spPr/>
      <dgm:t>
        <a:bodyPr/>
        <a:lstStyle/>
        <a:p>
          <a:endParaRPr kumimoji="1" lang="ja-JP" altLang="en-US"/>
        </a:p>
      </dgm:t>
    </dgm:pt>
    <dgm:pt modelId="{EBB4D5D2-5D91-4202-B240-9D04C3917AA8}" type="sibTrans" cxnId="{798628AE-C0C1-44F8-958F-5047257307F5}">
      <dgm:prSet/>
      <dgm:spPr/>
      <dgm:t>
        <a:bodyPr/>
        <a:lstStyle/>
        <a:p>
          <a:endParaRPr kumimoji="1" lang="ja-JP" altLang="en-US"/>
        </a:p>
      </dgm:t>
    </dgm:pt>
    <dgm:pt modelId="{D8B85321-DF9F-4EB4-8672-3E9E9B9EB04E}" type="pres">
      <dgm:prSet presAssocID="{053213BC-6B00-4D65-BB05-4430CD97DE1A}" presName="Name0" presStyleCnt="0">
        <dgm:presLayoutVars>
          <dgm:dir/>
          <dgm:resizeHandles val="exact"/>
        </dgm:presLayoutVars>
      </dgm:prSet>
      <dgm:spPr/>
      <dgm:t>
        <a:bodyPr/>
        <a:lstStyle/>
        <a:p>
          <a:endParaRPr kumimoji="1" lang="ja-JP" altLang="en-US"/>
        </a:p>
      </dgm:t>
    </dgm:pt>
    <dgm:pt modelId="{7DB3B012-628F-4DD8-B2D5-4B43284D048C}" type="pres">
      <dgm:prSet presAssocID="{3AC0D43E-DE87-4F1B-AE6D-CBE02A54C441}" presName="node" presStyleLbl="node1" presStyleIdx="0" presStyleCnt="4">
        <dgm:presLayoutVars>
          <dgm:bulletEnabled val="1"/>
        </dgm:presLayoutVars>
      </dgm:prSet>
      <dgm:spPr/>
      <dgm:t>
        <a:bodyPr/>
        <a:lstStyle/>
        <a:p>
          <a:endParaRPr kumimoji="1" lang="ja-JP" altLang="en-US"/>
        </a:p>
      </dgm:t>
    </dgm:pt>
    <dgm:pt modelId="{821901FF-2F5C-416A-9DFB-43A89A2C9173}" type="pres">
      <dgm:prSet presAssocID="{ABA019BD-0EBD-41BA-976B-E3FFCBCEACC1}" presName="sibTrans" presStyleLbl="sibTrans2D1" presStyleIdx="0" presStyleCnt="4"/>
      <dgm:spPr/>
      <dgm:t>
        <a:bodyPr/>
        <a:lstStyle/>
        <a:p>
          <a:endParaRPr kumimoji="1" lang="ja-JP" altLang="en-US"/>
        </a:p>
      </dgm:t>
    </dgm:pt>
    <dgm:pt modelId="{1024943D-EE26-48D4-AB4E-5F95153313FA}" type="pres">
      <dgm:prSet presAssocID="{ABA019BD-0EBD-41BA-976B-E3FFCBCEACC1}" presName="connectorText" presStyleLbl="sibTrans2D1" presStyleIdx="0" presStyleCnt="4"/>
      <dgm:spPr/>
      <dgm:t>
        <a:bodyPr/>
        <a:lstStyle/>
        <a:p>
          <a:endParaRPr kumimoji="1" lang="ja-JP" altLang="en-US"/>
        </a:p>
      </dgm:t>
    </dgm:pt>
    <dgm:pt modelId="{75C3110E-A52D-4839-989D-124B4195BCC9}" type="pres">
      <dgm:prSet presAssocID="{B0490261-8F1F-495C-A1D3-245A2453AC89}" presName="node" presStyleLbl="node1" presStyleIdx="1" presStyleCnt="4" custRadScaleRad="314633">
        <dgm:presLayoutVars>
          <dgm:bulletEnabled val="1"/>
        </dgm:presLayoutVars>
      </dgm:prSet>
      <dgm:spPr/>
      <dgm:t>
        <a:bodyPr/>
        <a:lstStyle/>
        <a:p>
          <a:endParaRPr kumimoji="1" lang="ja-JP" altLang="en-US"/>
        </a:p>
      </dgm:t>
    </dgm:pt>
    <dgm:pt modelId="{34AF48B8-6CC0-4B01-BAAA-C10238D1554C}" type="pres">
      <dgm:prSet presAssocID="{EBB4D5D2-5D91-4202-B240-9D04C3917AA8}" presName="sibTrans" presStyleLbl="sibTrans2D1" presStyleIdx="1" presStyleCnt="4"/>
      <dgm:spPr/>
      <dgm:t>
        <a:bodyPr/>
        <a:lstStyle/>
        <a:p>
          <a:endParaRPr kumimoji="1" lang="ja-JP" altLang="en-US"/>
        </a:p>
      </dgm:t>
    </dgm:pt>
    <dgm:pt modelId="{2A46BEA3-B665-49F3-98CE-1A3F778B820C}" type="pres">
      <dgm:prSet presAssocID="{EBB4D5D2-5D91-4202-B240-9D04C3917AA8}" presName="connectorText" presStyleLbl="sibTrans2D1" presStyleIdx="1" presStyleCnt="4"/>
      <dgm:spPr/>
      <dgm:t>
        <a:bodyPr/>
        <a:lstStyle/>
        <a:p>
          <a:endParaRPr kumimoji="1" lang="ja-JP" altLang="en-US"/>
        </a:p>
      </dgm:t>
    </dgm:pt>
    <dgm:pt modelId="{AE429503-E5BB-4AB1-A285-37A8FB21C4DB}" type="pres">
      <dgm:prSet presAssocID="{F6E587DA-E970-4C1A-9C91-292476797B31}" presName="node" presStyleLbl="node1" presStyleIdx="2" presStyleCnt="4">
        <dgm:presLayoutVars>
          <dgm:bulletEnabled val="1"/>
        </dgm:presLayoutVars>
      </dgm:prSet>
      <dgm:spPr/>
      <dgm:t>
        <a:bodyPr/>
        <a:lstStyle/>
        <a:p>
          <a:endParaRPr kumimoji="1" lang="ja-JP" altLang="en-US"/>
        </a:p>
      </dgm:t>
    </dgm:pt>
    <dgm:pt modelId="{E148B8B2-8E13-4D76-ADA3-B4976BD47C5B}" type="pres">
      <dgm:prSet presAssocID="{6570953B-1678-456B-85E8-4F83A32D493B}" presName="sibTrans" presStyleLbl="sibTrans2D1" presStyleIdx="2" presStyleCnt="4"/>
      <dgm:spPr/>
      <dgm:t>
        <a:bodyPr/>
        <a:lstStyle/>
        <a:p>
          <a:endParaRPr kumimoji="1" lang="ja-JP" altLang="en-US"/>
        </a:p>
      </dgm:t>
    </dgm:pt>
    <dgm:pt modelId="{C6A018F2-C31F-4CFE-872B-875AC21412AB}" type="pres">
      <dgm:prSet presAssocID="{6570953B-1678-456B-85E8-4F83A32D493B}" presName="connectorText" presStyleLbl="sibTrans2D1" presStyleIdx="2" presStyleCnt="4"/>
      <dgm:spPr/>
      <dgm:t>
        <a:bodyPr/>
        <a:lstStyle/>
        <a:p>
          <a:endParaRPr kumimoji="1" lang="ja-JP" altLang="en-US"/>
        </a:p>
      </dgm:t>
    </dgm:pt>
    <dgm:pt modelId="{1396C3A5-731E-4439-8042-785CFD6205F7}" type="pres">
      <dgm:prSet presAssocID="{B47DF805-76C0-4754-9A8E-5FC61B060E10}" presName="node" presStyleLbl="node1" presStyleIdx="3" presStyleCnt="4" custRadScaleRad="305535">
        <dgm:presLayoutVars>
          <dgm:bulletEnabled val="1"/>
        </dgm:presLayoutVars>
      </dgm:prSet>
      <dgm:spPr/>
      <dgm:t>
        <a:bodyPr/>
        <a:lstStyle/>
        <a:p>
          <a:endParaRPr kumimoji="1" lang="ja-JP" altLang="en-US"/>
        </a:p>
      </dgm:t>
    </dgm:pt>
    <dgm:pt modelId="{C480D8B0-9A5B-4A49-8C0B-D427E183BC24}" type="pres">
      <dgm:prSet presAssocID="{C6D3BEF6-8494-4828-9DF8-F321E93B018B}" presName="sibTrans" presStyleLbl="sibTrans2D1" presStyleIdx="3" presStyleCnt="4"/>
      <dgm:spPr/>
      <dgm:t>
        <a:bodyPr/>
        <a:lstStyle/>
        <a:p>
          <a:endParaRPr kumimoji="1" lang="ja-JP" altLang="en-US"/>
        </a:p>
      </dgm:t>
    </dgm:pt>
    <dgm:pt modelId="{EAC586E5-213D-4C03-9079-E4902A81E321}" type="pres">
      <dgm:prSet presAssocID="{C6D3BEF6-8494-4828-9DF8-F321E93B018B}" presName="connectorText" presStyleLbl="sibTrans2D1" presStyleIdx="3" presStyleCnt="4"/>
      <dgm:spPr/>
      <dgm:t>
        <a:bodyPr/>
        <a:lstStyle/>
        <a:p>
          <a:endParaRPr kumimoji="1" lang="ja-JP" altLang="en-US"/>
        </a:p>
      </dgm:t>
    </dgm:pt>
  </dgm:ptLst>
  <dgm:cxnLst>
    <dgm:cxn modelId="{798628AE-C0C1-44F8-958F-5047257307F5}" srcId="{053213BC-6B00-4D65-BB05-4430CD97DE1A}" destId="{B0490261-8F1F-495C-A1D3-245A2453AC89}" srcOrd="1" destOrd="0" parTransId="{E83E4420-ED7D-465E-84F6-B0D08320C733}" sibTransId="{EBB4D5D2-5D91-4202-B240-9D04C3917AA8}"/>
    <dgm:cxn modelId="{01FD752C-7328-4BC6-8925-0FE031ABC4A5}" type="presOf" srcId="{EBB4D5D2-5D91-4202-B240-9D04C3917AA8}" destId="{2A46BEA3-B665-49F3-98CE-1A3F778B820C}" srcOrd="1" destOrd="0" presId="urn:microsoft.com/office/officeart/2005/8/layout/cycle7"/>
    <dgm:cxn modelId="{5C2E5BA5-A757-4C91-921F-AE9E7A6BB2CE}" type="presOf" srcId="{6570953B-1678-456B-85E8-4F83A32D493B}" destId="{E148B8B2-8E13-4D76-ADA3-B4976BD47C5B}" srcOrd="0" destOrd="0" presId="urn:microsoft.com/office/officeart/2005/8/layout/cycle7"/>
    <dgm:cxn modelId="{98E33099-B7FD-4E3F-BF8B-95683AC2D07A}" srcId="{053213BC-6B00-4D65-BB05-4430CD97DE1A}" destId="{B47DF805-76C0-4754-9A8E-5FC61B060E10}" srcOrd="3" destOrd="0" parTransId="{0598F50E-66D7-4A83-8D3D-93D12C9626F6}" sibTransId="{C6D3BEF6-8494-4828-9DF8-F321E93B018B}"/>
    <dgm:cxn modelId="{D9A6D1A4-84AF-4EDF-A05A-E5EEF35BA2F6}" type="presOf" srcId="{B47DF805-76C0-4754-9A8E-5FC61B060E10}" destId="{1396C3A5-731E-4439-8042-785CFD6205F7}" srcOrd="0" destOrd="0" presId="urn:microsoft.com/office/officeart/2005/8/layout/cycle7"/>
    <dgm:cxn modelId="{41506FCD-B0E9-4682-8841-93484C3D3C7F}" type="presOf" srcId="{ABA019BD-0EBD-41BA-976B-E3FFCBCEACC1}" destId="{821901FF-2F5C-416A-9DFB-43A89A2C9173}" srcOrd="0" destOrd="0" presId="urn:microsoft.com/office/officeart/2005/8/layout/cycle7"/>
    <dgm:cxn modelId="{7F470E3B-327B-44B4-ABDF-D8E07A08C886}" type="presOf" srcId="{053213BC-6B00-4D65-BB05-4430CD97DE1A}" destId="{D8B85321-DF9F-4EB4-8672-3E9E9B9EB04E}" srcOrd="0" destOrd="0" presId="urn:microsoft.com/office/officeart/2005/8/layout/cycle7"/>
    <dgm:cxn modelId="{617C017D-9F8C-4DC5-982A-D4F223520CB4}" type="presOf" srcId="{3AC0D43E-DE87-4F1B-AE6D-CBE02A54C441}" destId="{7DB3B012-628F-4DD8-B2D5-4B43284D048C}" srcOrd="0" destOrd="0" presId="urn:microsoft.com/office/officeart/2005/8/layout/cycle7"/>
    <dgm:cxn modelId="{346ADFDF-C81A-445F-BE74-2A0037D4B0D9}" srcId="{053213BC-6B00-4D65-BB05-4430CD97DE1A}" destId="{F6E587DA-E970-4C1A-9C91-292476797B31}" srcOrd="2" destOrd="0" parTransId="{02AD4AE4-4C13-4E7A-A542-5138471A6724}" sibTransId="{6570953B-1678-456B-85E8-4F83A32D493B}"/>
    <dgm:cxn modelId="{BB9366D8-5649-4803-B5F8-D7C4323DD83D}" type="presOf" srcId="{C6D3BEF6-8494-4828-9DF8-F321E93B018B}" destId="{C480D8B0-9A5B-4A49-8C0B-D427E183BC24}" srcOrd="0" destOrd="0" presId="urn:microsoft.com/office/officeart/2005/8/layout/cycle7"/>
    <dgm:cxn modelId="{FF4DEE0E-F9CC-48D2-A2EE-CA3B9E3FECB4}" type="presOf" srcId="{F6E587DA-E970-4C1A-9C91-292476797B31}" destId="{AE429503-E5BB-4AB1-A285-37A8FB21C4DB}" srcOrd="0" destOrd="0" presId="urn:microsoft.com/office/officeart/2005/8/layout/cycle7"/>
    <dgm:cxn modelId="{3C3884B9-6573-40AF-9B87-7CBBD94CC8CD}" type="presOf" srcId="{6570953B-1678-456B-85E8-4F83A32D493B}" destId="{C6A018F2-C31F-4CFE-872B-875AC21412AB}" srcOrd="1" destOrd="0" presId="urn:microsoft.com/office/officeart/2005/8/layout/cycle7"/>
    <dgm:cxn modelId="{B2339780-094D-40BA-BFA1-65F92A337243}" type="presOf" srcId="{EBB4D5D2-5D91-4202-B240-9D04C3917AA8}" destId="{34AF48B8-6CC0-4B01-BAAA-C10238D1554C}" srcOrd="0" destOrd="0" presId="urn:microsoft.com/office/officeart/2005/8/layout/cycle7"/>
    <dgm:cxn modelId="{7788D6E1-5DDC-4AE2-B04A-030C7068A360}" srcId="{053213BC-6B00-4D65-BB05-4430CD97DE1A}" destId="{3AC0D43E-DE87-4F1B-AE6D-CBE02A54C441}" srcOrd="0" destOrd="0" parTransId="{BC77D5DA-677A-4489-BC6C-6A0D8CEB5228}" sibTransId="{ABA019BD-0EBD-41BA-976B-E3FFCBCEACC1}"/>
    <dgm:cxn modelId="{3D4A2235-53B2-4F74-AF87-54197D220BBE}" type="presOf" srcId="{C6D3BEF6-8494-4828-9DF8-F321E93B018B}" destId="{EAC586E5-213D-4C03-9079-E4902A81E321}" srcOrd="1" destOrd="0" presId="urn:microsoft.com/office/officeart/2005/8/layout/cycle7"/>
    <dgm:cxn modelId="{E04E85C7-5625-4E82-B148-7BB373EC52E6}" type="presOf" srcId="{B0490261-8F1F-495C-A1D3-245A2453AC89}" destId="{75C3110E-A52D-4839-989D-124B4195BCC9}" srcOrd="0" destOrd="0" presId="urn:microsoft.com/office/officeart/2005/8/layout/cycle7"/>
    <dgm:cxn modelId="{3BCE5787-6B6C-4009-8681-E9319AD3BB4C}" type="presOf" srcId="{ABA019BD-0EBD-41BA-976B-E3FFCBCEACC1}" destId="{1024943D-EE26-48D4-AB4E-5F95153313FA}" srcOrd="1" destOrd="0" presId="urn:microsoft.com/office/officeart/2005/8/layout/cycle7"/>
    <dgm:cxn modelId="{D6870DC6-E7C4-49C8-8AD4-0DFB884573D9}" type="presParOf" srcId="{D8B85321-DF9F-4EB4-8672-3E9E9B9EB04E}" destId="{7DB3B012-628F-4DD8-B2D5-4B43284D048C}" srcOrd="0" destOrd="0" presId="urn:microsoft.com/office/officeart/2005/8/layout/cycle7"/>
    <dgm:cxn modelId="{E0417A7E-310B-4F53-B9C9-5D3F1C3F90F2}" type="presParOf" srcId="{D8B85321-DF9F-4EB4-8672-3E9E9B9EB04E}" destId="{821901FF-2F5C-416A-9DFB-43A89A2C9173}" srcOrd="1" destOrd="0" presId="urn:microsoft.com/office/officeart/2005/8/layout/cycle7"/>
    <dgm:cxn modelId="{181475D4-2C5D-490E-820E-76892F5D4D19}" type="presParOf" srcId="{821901FF-2F5C-416A-9DFB-43A89A2C9173}" destId="{1024943D-EE26-48D4-AB4E-5F95153313FA}" srcOrd="0" destOrd="0" presId="urn:microsoft.com/office/officeart/2005/8/layout/cycle7"/>
    <dgm:cxn modelId="{CD992378-BE35-466F-902E-F70DDDDB26AF}" type="presParOf" srcId="{D8B85321-DF9F-4EB4-8672-3E9E9B9EB04E}" destId="{75C3110E-A52D-4839-989D-124B4195BCC9}" srcOrd="2" destOrd="0" presId="urn:microsoft.com/office/officeart/2005/8/layout/cycle7"/>
    <dgm:cxn modelId="{84494B8F-2847-4C07-9F14-863FC6082FFA}" type="presParOf" srcId="{D8B85321-DF9F-4EB4-8672-3E9E9B9EB04E}" destId="{34AF48B8-6CC0-4B01-BAAA-C10238D1554C}" srcOrd="3" destOrd="0" presId="urn:microsoft.com/office/officeart/2005/8/layout/cycle7"/>
    <dgm:cxn modelId="{3D80C133-27DF-49C0-AFE4-DB5DCEE3C312}" type="presParOf" srcId="{34AF48B8-6CC0-4B01-BAAA-C10238D1554C}" destId="{2A46BEA3-B665-49F3-98CE-1A3F778B820C}" srcOrd="0" destOrd="0" presId="urn:microsoft.com/office/officeart/2005/8/layout/cycle7"/>
    <dgm:cxn modelId="{03C0AA6D-1BB8-4B34-B728-B334B1650F15}" type="presParOf" srcId="{D8B85321-DF9F-4EB4-8672-3E9E9B9EB04E}" destId="{AE429503-E5BB-4AB1-A285-37A8FB21C4DB}" srcOrd="4" destOrd="0" presId="urn:microsoft.com/office/officeart/2005/8/layout/cycle7"/>
    <dgm:cxn modelId="{F6F1514C-BD0F-456E-B045-3BD43C1C6B8A}" type="presParOf" srcId="{D8B85321-DF9F-4EB4-8672-3E9E9B9EB04E}" destId="{E148B8B2-8E13-4D76-ADA3-B4976BD47C5B}" srcOrd="5" destOrd="0" presId="urn:microsoft.com/office/officeart/2005/8/layout/cycle7"/>
    <dgm:cxn modelId="{A6BD62FD-F50F-4F26-AA33-21C3ABC994E9}" type="presParOf" srcId="{E148B8B2-8E13-4D76-ADA3-B4976BD47C5B}" destId="{C6A018F2-C31F-4CFE-872B-875AC21412AB}" srcOrd="0" destOrd="0" presId="urn:microsoft.com/office/officeart/2005/8/layout/cycle7"/>
    <dgm:cxn modelId="{FFE07F8F-144A-46C0-AC3E-C0349D562BE8}" type="presParOf" srcId="{D8B85321-DF9F-4EB4-8672-3E9E9B9EB04E}" destId="{1396C3A5-731E-4439-8042-785CFD6205F7}" srcOrd="6" destOrd="0" presId="urn:microsoft.com/office/officeart/2005/8/layout/cycle7"/>
    <dgm:cxn modelId="{6FA8456A-1FAA-403D-86A4-84EA70664576}" type="presParOf" srcId="{D8B85321-DF9F-4EB4-8672-3E9E9B9EB04E}" destId="{C480D8B0-9A5B-4A49-8C0B-D427E183BC24}" srcOrd="7" destOrd="0" presId="urn:microsoft.com/office/officeart/2005/8/layout/cycle7"/>
    <dgm:cxn modelId="{5449C774-4AE8-443A-AA23-891196B2DE88}" type="presParOf" srcId="{C480D8B0-9A5B-4A49-8C0B-D427E183BC24}" destId="{EAC586E5-213D-4C03-9079-E4902A81E321}" srcOrd="0" destOrd="0" presId="urn:microsoft.com/office/officeart/2005/8/layout/cycle7"/>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7102AFC-8CC1-4D85-93A2-69F18B9392E5}" type="doc">
      <dgm:prSet loTypeId="urn:microsoft.com/office/officeart/2005/8/layout/cycle3" loCatId="cycle" qsTypeId="urn:microsoft.com/office/officeart/2005/8/quickstyle/simple1#9" qsCatId="simple" csTypeId="urn:microsoft.com/office/officeart/2005/8/colors/colorful1" csCatId="colorful" phldr="1"/>
      <dgm:spPr/>
      <dgm:t>
        <a:bodyPr/>
        <a:lstStyle/>
        <a:p>
          <a:endParaRPr kumimoji="1" lang="ja-JP" altLang="en-US"/>
        </a:p>
      </dgm:t>
    </dgm:pt>
    <dgm:pt modelId="{8471D08C-93DA-4CFA-A343-8D1578777835}">
      <dgm:prSet phldrT="[テキスト]" custT="1"/>
      <dgm:spPr/>
      <dgm:t>
        <a:bodyPr/>
        <a:lstStyle/>
        <a:p>
          <a:r>
            <a:rPr kumimoji="1" lang="ja-JP" altLang="en-US" sz="1800" dirty="0" smtClean="0"/>
            <a:t>認定調査・特記事項の記載</a:t>
          </a:r>
          <a:endParaRPr kumimoji="1" lang="ja-JP" altLang="en-US" sz="1800" dirty="0"/>
        </a:p>
      </dgm:t>
    </dgm:pt>
    <dgm:pt modelId="{423123ED-175D-4736-89C6-5742159CFE89}" type="parTrans" cxnId="{4C6A8571-C654-4A0D-8C67-84C323541D04}">
      <dgm:prSet/>
      <dgm:spPr/>
      <dgm:t>
        <a:bodyPr/>
        <a:lstStyle/>
        <a:p>
          <a:endParaRPr kumimoji="1" lang="ja-JP" altLang="en-US" sz="5400"/>
        </a:p>
      </dgm:t>
    </dgm:pt>
    <dgm:pt modelId="{D8100EE9-B78F-4172-B87B-A8D7EB547B45}" type="sibTrans" cxnId="{4C6A8571-C654-4A0D-8C67-84C323541D04}">
      <dgm:prSet custT="1"/>
      <dgm:spPr/>
      <dgm:t>
        <a:bodyPr/>
        <a:lstStyle/>
        <a:p>
          <a:endParaRPr kumimoji="1" lang="ja-JP" altLang="en-US" sz="1400"/>
        </a:p>
      </dgm:t>
    </dgm:pt>
    <dgm:pt modelId="{D77A0175-7598-4D09-888D-C09CCA9C5ECB}">
      <dgm:prSet phldrT="[テキスト]" custT="1"/>
      <dgm:spPr/>
      <dgm:t>
        <a:bodyPr/>
        <a:lstStyle/>
        <a:p>
          <a:r>
            <a:rPr kumimoji="1" lang="ja-JP" altLang="en-US" sz="1800" dirty="0" smtClean="0"/>
            <a:t>一次判定の修正・確定</a:t>
          </a:r>
          <a:endParaRPr kumimoji="1" lang="ja-JP" altLang="en-US" sz="1800" dirty="0"/>
        </a:p>
      </dgm:t>
    </dgm:pt>
    <dgm:pt modelId="{76B3D1EA-1E80-4486-BD38-994B09CAB2E1}" type="parTrans" cxnId="{540315FB-354C-4DF4-AD53-82A27DE29306}">
      <dgm:prSet/>
      <dgm:spPr/>
      <dgm:t>
        <a:bodyPr/>
        <a:lstStyle/>
        <a:p>
          <a:endParaRPr kumimoji="1" lang="ja-JP" altLang="en-US" sz="5400"/>
        </a:p>
      </dgm:t>
    </dgm:pt>
    <dgm:pt modelId="{2A6B6A58-E404-448F-8278-011D49FE0CBD}" type="sibTrans" cxnId="{540315FB-354C-4DF4-AD53-82A27DE29306}">
      <dgm:prSet custT="1"/>
      <dgm:spPr/>
      <dgm:t>
        <a:bodyPr/>
        <a:lstStyle/>
        <a:p>
          <a:endParaRPr kumimoji="1" lang="ja-JP" altLang="en-US" sz="1400"/>
        </a:p>
      </dgm:t>
    </dgm:pt>
    <dgm:pt modelId="{E9D07E6C-C427-403C-B277-EEE82D13FF6F}">
      <dgm:prSet phldrT="[テキスト]" custT="1"/>
      <dgm:spPr/>
      <dgm:t>
        <a:bodyPr/>
        <a:lstStyle/>
        <a:p>
          <a:r>
            <a:rPr kumimoji="1" lang="ja-JP" altLang="en-US" sz="1800" dirty="0" smtClean="0"/>
            <a:t>二次判定</a:t>
          </a:r>
          <a:endParaRPr kumimoji="1" lang="ja-JP" altLang="en-US" sz="1800" dirty="0"/>
        </a:p>
      </dgm:t>
    </dgm:pt>
    <dgm:pt modelId="{28F379C6-D204-46D5-AA4F-C491BF2F93C4}" type="parTrans" cxnId="{BD7A1F1D-8768-4AD2-A333-F89C3D31EFA6}">
      <dgm:prSet/>
      <dgm:spPr/>
      <dgm:t>
        <a:bodyPr/>
        <a:lstStyle/>
        <a:p>
          <a:endParaRPr kumimoji="1" lang="ja-JP" altLang="en-US" sz="5400"/>
        </a:p>
      </dgm:t>
    </dgm:pt>
    <dgm:pt modelId="{063CD134-884A-4021-96C9-C018A50D1EF8}" type="sibTrans" cxnId="{BD7A1F1D-8768-4AD2-A333-F89C3D31EFA6}">
      <dgm:prSet custT="1"/>
      <dgm:spPr/>
      <dgm:t>
        <a:bodyPr/>
        <a:lstStyle/>
        <a:p>
          <a:endParaRPr kumimoji="1" lang="ja-JP" altLang="en-US" sz="1400"/>
        </a:p>
      </dgm:t>
    </dgm:pt>
    <dgm:pt modelId="{E0007FA5-B9F8-472F-8905-A392C281D640}">
      <dgm:prSet phldrT="[テキスト]" custT="1"/>
      <dgm:spPr/>
      <dgm:t>
        <a:bodyPr/>
        <a:lstStyle/>
        <a:p>
          <a:r>
            <a:rPr kumimoji="1" lang="ja-JP" altLang="en-US" sz="1800" dirty="0" smtClean="0"/>
            <a:t>審査判定結果</a:t>
          </a:r>
          <a:endParaRPr kumimoji="1" lang="ja-JP" altLang="en-US" sz="1800" dirty="0"/>
        </a:p>
      </dgm:t>
    </dgm:pt>
    <dgm:pt modelId="{6DD5B9CC-8172-41FF-8EE8-EC0DD2F8DA03}" type="parTrans" cxnId="{6D43B7ED-8823-4E4B-B017-1C81B80AF08B}">
      <dgm:prSet/>
      <dgm:spPr/>
      <dgm:t>
        <a:bodyPr/>
        <a:lstStyle/>
        <a:p>
          <a:endParaRPr kumimoji="1" lang="ja-JP" altLang="en-US"/>
        </a:p>
      </dgm:t>
    </dgm:pt>
    <dgm:pt modelId="{70AAFB49-7CAF-425C-A969-628160FCA711}" type="sibTrans" cxnId="{6D43B7ED-8823-4E4B-B017-1C81B80AF08B}">
      <dgm:prSet/>
      <dgm:spPr/>
      <dgm:t>
        <a:bodyPr/>
        <a:lstStyle/>
        <a:p>
          <a:endParaRPr kumimoji="1" lang="ja-JP" altLang="en-US"/>
        </a:p>
      </dgm:t>
    </dgm:pt>
    <dgm:pt modelId="{B0FE6562-8DAF-4D38-84A1-232EA4677C09}" type="pres">
      <dgm:prSet presAssocID="{87102AFC-8CC1-4D85-93A2-69F18B9392E5}" presName="Name0" presStyleCnt="0">
        <dgm:presLayoutVars>
          <dgm:dir/>
          <dgm:resizeHandles val="exact"/>
        </dgm:presLayoutVars>
      </dgm:prSet>
      <dgm:spPr/>
      <dgm:t>
        <a:bodyPr/>
        <a:lstStyle/>
        <a:p>
          <a:endParaRPr kumimoji="1" lang="ja-JP" altLang="en-US"/>
        </a:p>
      </dgm:t>
    </dgm:pt>
    <dgm:pt modelId="{49B39137-D15B-4B6D-8FBE-F36F597555CD}" type="pres">
      <dgm:prSet presAssocID="{87102AFC-8CC1-4D85-93A2-69F18B9392E5}" presName="cycle" presStyleCnt="0"/>
      <dgm:spPr/>
    </dgm:pt>
    <dgm:pt modelId="{55D09167-B8A2-4695-A764-F6B62B5CD4F3}" type="pres">
      <dgm:prSet presAssocID="{8471D08C-93DA-4CFA-A343-8D1578777835}" presName="nodeFirstNode" presStyleLbl="node1" presStyleIdx="0" presStyleCnt="4">
        <dgm:presLayoutVars>
          <dgm:bulletEnabled val="1"/>
        </dgm:presLayoutVars>
      </dgm:prSet>
      <dgm:spPr/>
      <dgm:t>
        <a:bodyPr/>
        <a:lstStyle/>
        <a:p>
          <a:endParaRPr kumimoji="1" lang="ja-JP" altLang="en-US"/>
        </a:p>
      </dgm:t>
    </dgm:pt>
    <dgm:pt modelId="{C92C4D5D-8687-4E75-888D-C7B65227849A}" type="pres">
      <dgm:prSet presAssocID="{D8100EE9-B78F-4172-B87B-A8D7EB547B45}" presName="sibTransFirstNode" presStyleLbl="bgShp" presStyleIdx="0" presStyleCnt="1"/>
      <dgm:spPr/>
      <dgm:t>
        <a:bodyPr/>
        <a:lstStyle/>
        <a:p>
          <a:endParaRPr kumimoji="1" lang="ja-JP" altLang="en-US"/>
        </a:p>
      </dgm:t>
    </dgm:pt>
    <dgm:pt modelId="{AC69E68D-C5DC-4CA2-A802-D367A7DD46BB}" type="pres">
      <dgm:prSet presAssocID="{D77A0175-7598-4D09-888D-C09CCA9C5ECB}" presName="nodeFollowingNodes" presStyleLbl="node1" presStyleIdx="1" presStyleCnt="4">
        <dgm:presLayoutVars>
          <dgm:bulletEnabled val="1"/>
        </dgm:presLayoutVars>
      </dgm:prSet>
      <dgm:spPr/>
      <dgm:t>
        <a:bodyPr/>
        <a:lstStyle/>
        <a:p>
          <a:endParaRPr kumimoji="1" lang="ja-JP" altLang="en-US"/>
        </a:p>
      </dgm:t>
    </dgm:pt>
    <dgm:pt modelId="{DC6591BB-117C-45AB-A9BD-F5FBBE0C0877}" type="pres">
      <dgm:prSet presAssocID="{E9D07E6C-C427-403C-B277-EEE82D13FF6F}" presName="nodeFollowingNodes" presStyleLbl="node1" presStyleIdx="2" presStyleCnt="4">
        <dgm:presLayoutVars>
          <dgm:bulletEnabled val="1"/>
        </dgm:presLayoutVars>
      </dgm:prSet>
      <dgm:spPr/>
      <dgm:t>
        <a:bodyPr/>
        <a:lstStyle/>
        <a:p>
          <a:endParaRPr kumimoji="1" lang="ja-JP" altLang="en-US"/>
        </a:p>
      </dgm:t>
    </dgm:pt>
    <dgm:pt modelId="{2E1E97CA-FF69-4C0A-930D-699580E25140}" type="pres">
      <dgm:prSet presAssocID="{E0007FA5-B9F8-472F-8905-A392C281D640}" presName="nodeFollowingNodes" presStyleLbl="node1" presStyleIdx="3" presStyleCnt="4">
        <dgm:presLayoutVars>
          <dgm:bulletEnabled val="1"/>
        </dgm:presLayoutVars>
      </dgm:prSet>
      <dgm:spPr/>
      <dgm:t>
        <a:bodyPr/>
        <a:lstStyle/>
        <a:p>
          <a:endParaRPr kumimoji="1" lang="ja-JP" altLang="en-US"/>
        </a:p>
      </dgm:t>
    </dgm:pt>
  </dgm:ptLst>
  <dgm:cxnLst>
    <dgm:cxn modelId="{C132687C-67DC-4194-AD77-A68F4DFF54E6}" type="presOf" srcId="{E0007FA5-B9F8-472F-8905-A392C281D640}" destId="{2E1E97CA-FF69-4C0A-930D-699580E25140}" srcOrd="0" destOrd="0" presId="urn:microsoft.com/office/officeart/2005/8/layout/cycle3"/>
    <dgm:cxn modelId="{28197320-FC08-4F74-B9B2-54590393EF28}" type="presOf" srcId="{D77A0175-7598-4D09-888D-C09CCA9C5ECB}" destId="{AC69E68D-C5DC-4CA2-A802-D367A7DD46BB}" srcOrd="0" destOrd="0" presId="urn:microsoft.com/office/officeart/2005/8/layout/cycle3"/>
    <dgm:cxn modelId="{6D43B7ED-8823-4E4B-B017-1C81B80AF08B}" srcId="{87102AFC-8CC1-4D85-93A2-69F18B9392E5}" destId="{E0007FA5-B9F8-472F-8905-A392C281D640}" srcOrd="3" destOrd="0" parTransId="{6DD5B9CC-8172-41FF-8EE8-EC0DD2F8DA03}" sibTransId="{70AAFB49-7CAF-425C-A969-628160FCA711}"/>
    <dgm:cxn modelId="{8CB50F1C-BC46-4353-8667-795AC233E515}" type="presOf" srcId="{D8100EE9-B78F-4172-B87B-A8D7EB547B45}" destId="{C92C4D5D-8687-4E75-888D-C7B65227849A}" srcOrd="0" destOrd="0" presId="urn:microsoft.com/office/officeart/2005/8/layout/cycle3"/>
    <dgm:cxn modelId="{540315FB-354C-4DF4-AD53-82A27DE29306}" srcId="{87102AFC-8CC1-4D85-93A2-69F18B9392E5}" destId="{D77A0175-7598-4D09-888D-C09CCA9C5ECB}" srcOrd="1" destOrd="0" parTransId="{76B3D1EA-1E80-4486-BD38-994B09CAB2E1}" sibTransId="{2A6B6A58-E404-448F-8278-011D49FE0CBD}"/>
    <dgm:cxn modelId="{725608CE-D10D-4EC4-BA97-B610B9C31F97}" type="presOf" srcId="{8471D08C-93DA-4CFA-A343-8D1578777835}" destId="{55D09167-B8A2-4695-A764-F6B62B5CD4F3}" srcOrd="0" destOrd="0" presId="urn:microsoft.com/office/officeart/2005/8/layout/cycle3"/>
    <dgm:cxn modelId="{BCF336E1-EA6E-4182-8B97-1A36A8A96B7D}" type="presOf" srcId="{87102AFC-8CC1-4D85-93A2-69F18B9392E5}" destId="{B0FE6562-8DAF-4D38-84A1-232EA4677C09}" srcOrd="0" destOrd="0" presId="urn:microsoft.com/office/officeart/2005/8/layout/cycle3"/>
    <dgm:cxn modelId="{71E926BB-7820-421A-BA59-6977757DB45B}" type="presOf" srcId="{E9D07E6C-C427-403C-B277-EEE82D13FF6F}" destId="{DC6591BB-117C-45AB-A9BD-F5FBBE0C0877}" srcOrd="0" destOrd="0" presId="urn:microsoft.com/office/officeart/2005/8/layout/cycle3"/>
    <dgm:cxn modelId="{BD7A1F1D-8768-4AD2-A333-F89C3D31EFA6}" srcId="{87102AFC-8CC1-4D85-93A2-69F18B9392E5}" destId="{E9D07E6C-C427-403C-B277-EEE82D13FF6F}" srcOrd="2" destOrd="0" parTransId="{28F379C6-D204-46D5-AA4F-C491BF2F93C4}" sibTransId="{063CD134-884A-4021-96C9-C018A50D1EF8}"/>
    <dgm:cxn modelId="{4C6A8571-C654-4A0D-8C67-84C323541D04}" srcId="{87102AFC-8CC1-4D85-93A2-69F18B9392E5}" destId="{8471D08C-93DA-4CFA-A343-8D1578777835}" srcOrd="0" destOrd="0" parTransId="{423123ED-175D-4736-89C6-5742159CFE89}" sibTransId="{D8100EE9-B78F-4172-B87B-A8D7EB547B45}"/>
    <dgm:cxn modelId="{CF1CA4DA-0DBE-487A-9193-34415B56DF18}" type="presParOf" srcId="{B0FE6562-8DAF-4D38-84A1-232EA4677C09}" destId="{49B39137-D15B-4B6D-8FBE-F36F597555CD}" srcOrd="0" destOrd="0" presId="urn:microsoft.com/office/officeart/2005/8/layout/cycle3"/>
    <dgm:cxn modelId="{D4AB7014-BDAF-413B-969D-6761075CFC5A}" type="presParOf" srcId="{49B39137-D15B-4B6D-8FBE-F36F597555CD}" destId="{55D09167-B8A2-4695-A764-F6B62B5CD4F3}" srcOrd="0" destOrd="0" presId="urn:microsoft.com/office/officeart/2005/8/layout/cycle3"/>
    <dgm:cxn modelId="{D9240800-C50E-49A1-B005-AA0251A79EA7}" type="presParOf" srcId="{49B39137-D15B-4B6D-8FBE-F36F597555CD}" destId="{C92C4D5D-8687-4E75-888D-C7B65227849A}" srcOrd="1" destOrd="0" presId="urn:microsoft.com/office/officeart/2005/8/layout/cycle3"/>
    <dgm:cxn modelId="{BA2F001C-46CC-4E48-8DD6-011F8573FEBD}" type="presParOf" srcId="{49B39137-D15B-4B6D-8FBE-F36F597555CD}" destId="{AC69E68D-C5DC-4CA2-A802-D367A7DD46BB}" srcOrd="2" destOrd="0" presId="urn:microsoft.com/office/officeart/2005/8/layout/cycle3"/>
    <dgm:cxn modelId="{CDDF493D-2995-4573-915B-0CA182765A23}" type="presParOf" srcId="{49B39137-D15B-4B6D-8FBE-F36F597555CD}" destId="{DC6591BB-117C-45AB-A9BD-F5FBBE0C0877}" srcOrd="3" destOrd="0" presId="urn:microsoft.com/office/officeart/2005/8/layout/cycle3"/>
    <dgm:cxn modelId="{C45190CA-C8A4-47BC-956D-EED4DA415440}" type="presParOf" srcId="{49B39137-D15B-4B6D-8FBE-F36F597555CD}" destId="{2E1E97CA-FF69-4C0A-930D-699580E25140}" srcOrd="4" destOrd="0" presId="urn:microsoft.com/office/officeart/2005/8/layout/cycle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657C2DE-6E88-4C27-97C9-5AF1DFEF1D0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kumimoji="1" lang="ja-JP" altLang="en-US"/>
        </a:p>
      </dgm:t>
    </dgm:pt>
    <dgm:pt modelId="{77ECAA8F-7D18-4135-8D8F-D52C00554CEF}">
      <dgm:prSet phldrT="[テキスト]"/>
      <dgm:spPr/>
      <dgm:t>
        <a:bodyPr/>
        <a:lstStyle/>
        <a:p>
          <a:r>
            <a:rPr kumimoji="1" lang="en-US" altLang="ja-JP" dirty="0" smtClean="0"/>
            <a:t>×</a:t>
          </a:r>
          <a:endParaRPr kumimoji="1" lang="ja-JP" altLang="en-US" dirty="0"/>
        </a:p>
      </dgm:t>
    </dgm:pt>
    <dgm:pt modelId="{25C64246-743D-4E7E-BC6B-4E9F645D8830}" type="parTrans" cxnId="{8FC69237-DA09-4A7D-B10E-4625FCE6A608}">
      <dgm:prSet/>
      <dgm:spPr/>
      <dgm:t>
        <a:bodyPr/>
        <a:lstStyle/>
        <a:p>
          <a:endParaRPr kumimoji="1" lang="ja-JP" altLang="en-US"/>
        </a:p>
      </dgm:t>
    </dgm:pt>
    <dgm:pt modelId="{E3B6580C-8FC6-4763-A703-3AE63C7DDDE4}" type="sibTrans" cxnId="{8FC69237-DA09-4A7D-B10E-4625FCE6A608}">
      <dgm:prSet/>
      <dgm:spPr/>
      <dgm:t>
        <a:bodyPr/>
        <a:lstStyle/>
        <a:p>
          <a:endParaRPr kumimoji="1" lang="ja-JP" altLang="en-US"/>
        </a:p>
      </dgm:t>
    </dgm:pt>
    <dgm:pt modelId="{3D05C764-7A9C-4092-8535-A6AE703FC425}">
      <dgm:prSet phldrT="[テキスト]"/>
      <dgm:spPr/>
      <dgm:t>
        <a:bodyPr/>
        <a:lstStyle/>
        <a:p>
          <a:r>
            <a:rPr kumimoji="1" lang="ja-JP" altLang="en-US" dirty="0" smtClean="0"/>
            <a:t>日頃居室のソファーによりかかって過ごすことが多いとのことのため、「支えてもらえればできる」を選択</a:t>
          </a:r>
          <a:endParaRPr kumimoji="1" lang="ja-JP" altLang="en-US" dirty="0"/>
        </a:p>
      </dgm:t>
    </dgm:pt>
    <dgm:pt modelId="{4FD6A8D4-22F4-4BA7-B982-AABA7D366328}" type="parTrans" cxnId="{ED5F6870-D1AE-40A3-A8D0-3F680FE1B7CC}">
      <dgm:prSet/>
      <dgm:spPr/>
      <dgm:t>
        <a:bodyPr/>
        <a:lstStyle/>
        <a:p>
          <a:endParaRPr kumimoji="1" lang="ja-JP" altLang="en-US"/>
        </a:p>
      </dgm:t>
    </dgm:pt>
    <dgm:pt modelId="{E5B46A41-A1E8-47D0-8926-85513E2F2253}" type="sibTrans" cxnId="{ED5F6870-D1AE-40A3-A8D0-3F680FE1B7CC}">
      <dgm:prSet/>
      <dgm:spPr/>
      <dgm:t>
        <a:bodyPr/>
        <a:lstStyle/>
        <a:p>
          <a:endParaRPr kumimoji="1" lang="ja-JP" altLang="en-US"/>
        </a:p>
      </dgm:t>
    </dgm:pt>
    <dgm:pt modelId="{2A0D7F6B-6B44-405B-A507-D7CD7FA84D9F}">
      <dgm:prSet phldrT="[テキスト]"/>
      <dgm:spPr/>
      <dgm:t>
        <a:bodyPr/>
        <a:lstStyle/>
        <a:p>
          <a:r>
            <a:rPr kumimoji="1" lang="ja-JP" altLang="en-US" dirty="0" smtClean="0"/>
            <a:t>○</a:t>
          </a:r>
          <a:endParaRPr kumimoji="1" lang="ja-JP" altLang="en-US" dirty="0"/>
        </a:p>
      </dgm:t>
    </dgm:pt>
    <dgm:pt modelId="{41F94CBC-056C-4060-AC3A-27E5155BBF11}" type="parTrans" cxnId="{9F1370FA-55FC-4379-9A54-78CF3C598B8F}">
      <dgm:prSet/>
      <dgm:spPr/>
      <dgm:t>
        <a:bodyPr/>
        <a:lstStyle/>
        <a:p>
          <a:endParaRPr kumimoji="1" lang="ja-JP" altLang="en-US"/>
        </a:p>
      </dgm:t>
    </dgm:pt>
    <dgm:pt modelId="{246C0786-DC7F-47E3-A7F7-22D42328E96A}" type="sibTrans" cxnId="{9F1370FA-55FC-4379-9A54-78CF3C598B8F}">
      <dgm:prSet/>
      <dgm:spPr/>
      <dgm:t>
        <a:bodyPr/>
        <a:lstStyle/>
        <a:p>
          <a:endParaRPr kumimoji="1" lang="ja-JP" altLang="en-US"/>
        </a:p>
      </dgm:t>
    </dgm:pt>
    <dgm:pt modelId="{8AAE34FF-0247-4771-90A6-1256E6E50A18}">
      <dgm:prSet phldrT="[テキスト]"/>
      <dgm:spPr/>
      <dgm:t>
        <a:bodyPr/>
        <a:lstStyle/>
        <a:p>
          <a:r>
            <a:rPr kumimoji="1" lang="ja-JP" altLang="en-US" dirty="0" smtClean="0"/>
            <a:t>日頃から背もたれなしでは</a:t>
          </a:r>
          <a:r>
            <a:rPr kumimoji="1" lang="en-US" altLang="ja-JP" dirty="0" smtClean="0"/>
            <a:t>10</a:t>
          </a:r>
          <a:r>
            <a:rPr kumimoji="1" lang="ja-JP" altLang="en-US" dirty="0" smtClean="0"/>
            <a:t>分間座位を保持できないとのことのため「支えてもらえればできる」を選択</a:t>
          </a:r>
          <a:endParaRPr kumimoji="1" lang="ja-JP" altLang="en-US" dirty="0"/>
        </a:p>
      </dgm:t>
    </dgm:pt>
    <dgm:pt modelId="{A00FB6EA-DEDA-4B98-BB15-00848321689C}" type="parTrans" cxnId="{82A321D4-B930-46C0-AE68-CFD207DB1D48}">
      <dgm:prSet/>
      <dgm:spPr/>
      <dgm:t>
        <a:bodyPr/>
        <a:lstStyle/>
        <a:p>
          <a:endParaRPr kumimoji="1" lang="ja-JP" altLang="en-US"/>
        </a:p>
      </dgm:t>
    </dgm:pt>
    <dgm:pt modelId="{7524269A-67A2-4867-89F0-6BE17C4DC364}" type="sibTrans" cxnId="{82A321D4-B930-46C0-AE68-CFD207DB1D48}">
      <dgm:prSet/>
      <dgm:spPr/>
      <dgm:t>
        <a:bodyPr/>
        <a:lstStyle/>
        <a:p>
          <a:endParaRPr kumimoji="1" lang="ja-JP" altLang="en-US"/>
        </a:p>
      </dgm:t>
    </dgm:pt>
    <dgm:pt modelId="{450D8AE5-86D5-4E83-877E-DBE84DADBC43}" type="pres">
      <dgm:prSet presAssocID="{3657C2DE-6E88-4C27-97C9-5AF1DFEF1D02}" presName="Name0" presStyleCnt="0">
        <dgm:presLayoutVars>
          <dgm:dir/>
          <dgm:animLvl val="lvl"/>
          <dgm:resizeHandles val="exact"/>
        </dgm:presLayoutVars>
      </dgm:prSet>
      <dgm:spPr/>
      <dgm:t>
        <a:bodyPr/>
        <a:lstStyle/>
        <a:p>
          <a:endParaRPr kumimoji="1" lang="ja-JP" altLang="en-US"/>
        </a:p>
      </dgm:t>
    </dgm:pt>
    <dgm:pt modelId="{16AE5B8E-8171-440E-9202-61F6F55DB39A}" type="pres">
      <dgm:prSet presAssocID="{77ECAA8F-7D18-4135-8D8F-D52C00554CEF}" presName="linNode" presStyleCnt="0"/>
      <dgm:spPr/>
    </dgm:pt>
    <dgm:pt modelId="{524B2AE9-1B85-4E76-9F46-CC5B1E5637BD}" type="pres">
      <dgm:prSet presAssocID="{77ECAA8F-7D18-4135-8D8F-D52C00554CEF}" presName="parentText" presStyleLbl="node1" presStyleIdx="0" presStyleCnt="2" custScaleX="31860">
        <dgm:presLayoutVars>
          <dgm:chMax val="1"/>
          <dgm:bulletEnabled val="1"/>
        </dgm:presLayoutVars>
      </dgm:prSet>
      <dgm:spPr/>
      <dgm:t>
        <a:bodyPr/>
        <a:lstStyle/>
        <a:p>
          <a:endParaRPr kumimoji="1" lang="ja-JP" altLang="en-US"/>
        </a:p>
      </dgm:t>
    </dgm:pt>
    <dgm:pt modelId="{A4152F70-C70D-4F01-B61A-FDC37CA3D0CF}" type="pres">
      <dgm:prSet presAssocID="{77ECAA8F-7D18-4135-8D8F-D52C00554CEF}" presName="descendantText" presStyleLbl="alignAccFollowNode1" presStyleIdx="0" presStyleCnt="2" custScaleX="119298">
        <dgm:presLayoutVars>
          <dgm:bulletEnabled val="1"/>
        </dgm:presLayoutVars>
      </dgm:prSet>
      <dgm:spPr/>
      <dgm:t>
        <a:bodyPr/>
        <a:lstStyle/>
        <a:p>
          <a:endParaRPr kumimoji="1" lang="ja-JP" altLang="en-US"/>
        </a:p>
      </dgm:t>
    </dgm:pt>
    <dgm:pt modelId="{8D06EC23-C6ED-496C-9EC4-2F82F091E4F4}" type="pres">
      <dgm:prSet presAssocID="{E3B6580C-8FC6-4763-A703-3AE63C7DDDE4}" presName="sp" presStyleCnt="0"/>
      <dgm:spPr/>
    </dgm:pt>
    <dgm:pt modelId="{98B3F1CD-45EF-4B1F-8C83-45A05EBAB309}" type="pres">
      <dgm:prSet presAssocID="{2A0D7F6B-6B44-405B-A507-D7CD7FA84D9F}" presName="linNode" presStyleCnt="0"/>
      <dgm:spPr/>
    </dgm:pt>
    <dgm:pt modelId="{3E36840A-1447-43B0-AB2A-4D30CF61EE98}" type="pres">
      <dgm:prSet presAssocID="{2A0D7F6B-6B44-405B-A507-D7CD7FA84D9F}" presName="parentText" presStyleLbl="node1" presStyleIdx="1" presStyleCnt="2" custScaleX="31860">
        <dgm:presLayoutVars>
          <dgm:chMax val="1"/>
          <dgm:bulletEnabled val="1"/>
        </dgm:presLayoutVars>
      </dgm:prSet>
      <dgm:spPr/>
      <dgm:t>
        <a:bodyPr/>
        <a:lstStyle/>
        <a:p>
          <a:endParaRPr kumimoji="1" lang="ja-JP" altLang="en-US"/>
        </a:p>
      </dgm:t>
    </dgm:pt>
    <dgm:pt modelId="{C3D372BA-6365-40B0-A3E7-0B86E790BBD3}" type="pres">
      <dgm:prSet presAssocID="{2A0D7F6B-6B44-405B-A507-D7CD7FA84D9F}" presName="descendantText" presStyleLbl="alignAccFollowNode1" presStyleIdx="1" presStyleCnt="2" custScaleX="119298">
        <dgm:presLayoutVars>
          <dgm:bulletEnabled val="1"/>
        </dgm:presLayoutVars>
      </dgm:prSet>
      <dgm:spPr/>
      <dgm:t>
        <a:bodyPr/>
        <a:lstStyle/>
        <a:p>
          <a:endParaRPr kumimoji="1" lang="ja-JP" altLang="en-US"/>
        </a:p>
      </dgm:t>
    </dgm:pt>
  </dgm:ptLst>
  <dgm:cxnLst>
    <dgm:cxn modelId="{818B9F51-DE93-4EA0-BE5E-56621847BA9A}" type="presOf" srcId="{77ECAA8F-7D18-4135-8D8F-D52C00554CEF}" destId="{524B2AE9-1B85-4E76-9F46-CC5B1E5637BD}" srcOrd="0" destOrd="0" presId="urn:microsoft.com/office/officeart/2005/8/layout/vList5"/>
    <dgm:cxn modelId="{64B4233F-630B-4D04-87E0-B1B37EF139CD}" type="presOf" srcId="{3D05C764-7A9C-4092-8535-A6AE703FC425}" destId="{A4152F70-C70D-4F01-B61A-FDC37CA3D0CF}" srcOrd="0" destOrd="0" presId="urn:microsoft.com/office/officeart/2005/8/layout/vList5"/>
    <dgm:cxn modelId="{42B9FB14-5585-445C-8E91-719CF54822FF}" type="presOf" srcId="{2A0D7F6B-6B44-405B-A507-D7CD7FA84D9F}" destId="{3E36840A-1447-43B0-AB2A-4D30CF61EE98}" srcOrd="0" destOrd="0" presId="urn:microsoft.com/office/officeart/2005/8/layout/vList5"/>
    <dgm:cxn modelId="{9F1370FA-55FC-4379-9A54-78CF3C598B8F}" srcId="{3657C2DE-6E88-4C27-97C9-5AF1DFEF1D02}" destId="{2A0D7F6B-6B44-405B-A507-D7CD7FA84D9F}" srcOrd="1" destOrd="0" parTransId="{41F94CBC-056C-4060-AC3A-27E5155BBF11}" sibTransId="{246C0786-DC7F-47E3-A7F7-22D42328E96A}"/>
    <dgm:cxn modelId="{CBB3E9A0-B344-49DA-9336-132FA3BE3562}" type="presOf" srcId="{3657C2DE-6E88-4C27-97C9-5AF1DFEF1D02}" destId="{450D8AE5-86D5-4E83-877E-DBE84DADBC43}" srcOrd="0" destOrd="0" presId="urn:microsoft.com/office/officeart/2005/8/layout/vList5"/>
    <dgm:cxn modelId="{8FC69237-DA09-4A7D-B10E-4625FCE6A608}" srcId="{3657C2DE-6E88-4C27-97C9-5AF1DFEF1D02}" destId="{77ECAA8F-7D18-4135-8D8F-D52C00554CEF}" srcOrd="0" destOrd="0" parTransId="{25C64246-743D-4E7E-BC6B-4E9F645D8830}" sibTransId="{E3B6580C-8FC6-4763-A703-3AE63C7DDDE4}"/>
    <dgm:cxn modelId="{ED5F6870-D1AE-40A3-A8D0-3F680FE1B7CC}" srcId="{77ECAA8F-7D18-4135-8D8F-D52C00554CEF}" destId="{3D05C764-7A9C-4092-8535-A6AE703FC425}" srcOrd="0" destOrd="0" parTransId="{4FD6A8D4-22F4-4BA7-B982-AABA7D366328}" sibTransId="{E5B46A41-A1E8-47D0-8926-85513E2F2253}"/>
    <dgm:cxn modelId="{82A321D4-B930-46C0-AE68-CFD207DB1D48}" srcId="{2A0D7F6B-6B44-405B-A507-D7CD7FA84D9F}" destId="{8AAE34FF-0247-4771-90A6-1256E6E50A18}" srcOrd="0" destOrd="0" parTransId="{A00FB6EA-DEDA-4B98-BB15-00848321689C}" sibTransId="{7524269A-67A2-4867-89F0-6BE17C4DC364}"/>
    <dgm:cxn modelId="{BD143E8E-2E64-41E0-AB72-C7FA4D5095BF}" type="presOf" srcId="{8AAE34FF-0247-4771-90A6-1256E6E50A18}" destId="{C3D372BA-6365-40B0-A3E7-0B86E790BBD3}" srcOrd="0" destOrd="0" presId="urn:microsoft.com/office/officeart/2005/8/layout/vList5"/>
    <dgm:cxn modelId="{1CA6D392-CFDB-45ED-83B6-A57479C4E3E7}" type="presParOf" srcId="{450D8AE5-86D5-4E83-877E-DBE84DADBC43}" destId="{16AE5B8E-8171-440E-9202-61F6F55DB39A}" srcOrd="0" destOrd="0" presId="urn:microsoft.com/office/officeart/2005/8/layout/vList5"/>
    <dgm:cxn modelId="{A2921D34-2451-4575-B163-FE210CD25EA0}" type="presParOf" srcId="{16AE5B8E-8171-440E-9202-61F6F55DB39A}" destId="{524B2AE9-1B85-4E76-9F46-CC5B1E5637BD}" srcOrd="0" destOrd="0" presId="urn:microsoft.com/office/officeart/2005/8/layout/vList5"/>
    <dgm:cxn modelId="{387976BB-D2FA-4C61-8A4D-8CA5F6151213}" type="presParOf" srcId="{16AE5B8E-8171-440E-9202-61F6F55DB39A}" destId="{A4152F70-C70D-4F01-B61A-FDC37CA3D0CF}" srcOrd="1" destOrd="0" presId="urn:microsoft.com/office/officeart/2005/8/layout/vList5"/>
    <dgm:cxn modelId="{5E03FA23-A949-4E45-8808-4FF2DE778417}" type="presParOf" srcId="{450D8AE5-86D5-4E83-877E-DBE84DADBC43}" destId="{8D06EC23-C6ED-496C-9EC4-2F82F091E4F4}" srcOrd="1" destOrd="0" presId="urn:microsoft.com/office/officeart/2005/8/layout/vList5"/>
    <dgm:cxn modelId="{7A5ED24E-AC31-434B-9108-A0D82DF74B30}" type="presParOf" srcId="{450D8AE5-86D5-4E83-877E-DBE84DADBC43}" destId="{98B3F1CD-45EF-4B1F-8C83-45A05EBAB309}" srcOrd="2" destOrd="0" presId="urn:microsoft.com/office/officeart/2005/8/layout/vList5"/>
    <dgm:cxn modelId="{879DE103-689D-48A5-A1CA-03FB099FC802}" type="presParOf" srcId="{98B3F1CD-45EF-4B1F-8C83-45A05EBAB309}" destId="{3E36840A-1447-43B0-AB2A-4D30CF61EE98}" srcOrd="0" destOrd="0" presId="urn:microsoft.com/office/officeart/2005/8/layout/vList5"/>
    <dgm:cxn modelId="{8F0AF69A-4132-4703-9F9B-A6A8423B2EF9}" type="presParOf" srcId="{98B3F1CD-45EF-4B1F-8C83-45A05EBAB309}" destId="{C3D372BA-6365-40B0-A3E7-0B86E790BBD3}" srcOrd="1"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657C2DE-6E88-4C27-97C9-5AF1DFEF1D0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kumimoji="1" lang="ja-JP" altLang="en-US"/>
        </a:p>
      </dgm:t>
    </dgm:pt>
    <dgm:pt modelId="{77ECAA8F-7D18-4135-8D8F-D52C00554CEF}">
      <dgm:prSet phldrT="[テキスト]"/>
      <dgm:spPr/>
      <dgm:t>
        <a:bodyPr/>
        <a:lstStyle/>
        <a:p>
          <a:r>
            <a:rPr kumimoji="1" lang="ja-JP" altLang="en-US" dirty="0" smtClean="0"/>
            <a:t>△</a:t>
          </a:r>
          <a:endParaRPr kumimoji="1" lang="ja-JP" altLang="en-US" dirty="0"/>
        </a:p>
      </dgm:t>
    </dgm:pt>
    <dgm:pt modelId="{25C64246-743D-4E7E-BC6B-4E9F645D8830}" type="parTrans" cxnId="{8FC69237-DA09-4A7D-B10E-4625FCE6A608}">
      <dgm:prSet/>
      <dgm:spPr/>
      <dgm:t>
        <a:bodyPr/>
        <a:lstStyle/>
        <a:p>
          <a:endParaRPr kumimoji="1" lang="ja-JP" altLang="en-US"/>
        </a:p>
      </dgm:t>
    </dgm:pt>
    <dgm:pt modelId="{E3B6580C-8FC6-4763-A703-3AE63C7DDDE4}" type="sibTrans" cxnId="{8FC69237-DA09-4A7D-B10E-4625FCE6A608}">
      <dgm:prSet/>
      <dgm:spPr/>
      <dgm:t>
        <a:bodyPr/>
        <a:lstStyle/>
        <a:p>
          <a:endParaRPr kumimoji="1" lang="ja-JP" altLang="en-US"/>
        </a:p>
      </dgm:t>
    </dgm:pt>
    <dgm:pt modelId="{3D05C764-7A9C-4092-8535-A6AE703FC425}">
      <dgm:prSet phldrT="[テキスト]"/>
      <dgm:spPr/>
      <dgm:t>
        <a:bodyPr/>
        <a:lstStyle/>
        <a:p>
          <a:r>
            <a:rPr kumimoji="1" lang="ja-JP" altLang="en-US" dirty="0" smtClean="0"/>
            <a:t>「</a:t>
          </a:r>
          <a:r>
            <a:rPr kumimoji="1" lang="en-US" altLang="ja-JP" dirty="0" smtClean="0"/>
            <a:t>2-6</a:t>
          </a:r>
          <a:r>
            <a:rPr kumimoji="1" lang="ja-JP" altLang="en-US" dirty="0" smtClean="0"/>
            <a:t>　排便」の記載を理由に二次判定を要介護３に変更する。</a:t>
          </a:r>
          <a:endParaRPr kumimoji="1" lang="ja-JP" altLang="en-US" dirty="0"/>
        </a:p>
      </dgm:t>
    </dgm:pt>
    <dgm:pt modelId="{4FD6A8D4-22F4-4BA7-B982-AABA7D366328}" type="parTrans" cxnId="{ED5F6870-D1AE-40A3-A8D0-3F680FE1B7CC}">
      <dgm:prSet/>
      <dgm:spPr/>
      <dgm:t>
        <a:bodyPr/>
        <a:lstStyle/>
        <a:p>
          <a:endParaRPr kumimoji="1" lang="ja-JP" altLang="en-US"/>
        </a:p>
      </dgm:t>
    </dgm:pt>
    <dgm:pt modelId="{E5B46A41-A1E8-47D0-8926-85513E2F2253}" type="sibTrans" cxnId="{ED5F6870-D1AE-40A3-A8D0-3F680FE1B7CC}">
      <dgm:prSet/>
      <dgm:spPr/>
      <dgm:t>
        <a:bodyPr/>
        <a:lstStyle/>
        <a:p>
          <a:endParaRPr kumimoji="1" lang="ja-JP" altLang="en-US"/>
        </a:p>
      </dgm:t>
    </dgm:pt>
    <dgm:pt modelId="{2A0D7F6B-6B44-405B-A507-D7CD7FA84D9F}">
      <dgm:prSet phldrT="[テキスト]"/>
      <dgm:spPr/>
      <dgm:t>
        <a:bodyPr/>
        <a:lstStyle/>
        <a:p>
          <a:r>
            <a:rPr kumimoji="1" lang="ja-JP" altLang="en-US" dirty="0" smtClean="0"/>
            <a:t>○</a:t>
          </a:r>
          <a:endParaRPr kumimoji="1" lang="ja-JP" altLang="en-US" dirty="0"/>
        </a:p>
      </dgm:t>
    </dgm:pt>
    <dgm:pt modelId="{41F94CBC-056C-4060-AC3A-27E5155BBF11}" type="parTrans" cxnId="{9F1370FA-55FC-4379-9A54-78CF3C598B8F}">
      <dgm:prSet/>
      <dgm:spPr/>
      <dgm:t>
        <a:bodyPr/>
        <a:lstStyle/>
        <a:p>
          <a:endParaRPr kumimoji="1" lang="ja-JP" altLang="en-US"/>
        </a:p>
      </dgm:t>
    </dgm:pt>
    <dgm:pt modelId="{246C0786-DC7F-47E3-A7F7-22D42328E96A}" type="sibTrans" cxnId="{9F1370FA-55FC-4379-9A54-78CF3C598B8F}">
      <dgm:prSet/>
      <dgm:spPr/>
      <dgm:t>
        <a:bodyPr/>
        <a:lstStyle/>
        <a:p>
          <a:endParaRPr kumimoji="1" lang="ja-JP" altLang="en-US"/>
        </a:p>
      </dgm:t>
    </dgm:pt>
    <dgm:pt modelId="{8AAE34FF-0247-4771-90A6-1256E6E50A18}">
      <dgm:prSet phldrT="[テキスト]"/>
      <dgm:spPr/>
      <dgm:t>
        <a:bodyPr/>
        <a:lstStyle/>
        <a:p>
          <a:r>
            <a:rPr kumimoji="1" lang="ja-JP" altLang="en-US" dirty="0" smtClean="0"/>
            <a:t>「</a:t>
          </a:r>
          <a:r>
            <a:rPr kumimoji="1" lang="en-US" altLang="ja-JP" dirty="0" smtClean="0"/>
            <a:t>2-6</a:t>
          </a:r>
          <a:r>
            <a:rPr kumimoji="1" lang="ja-JP" altLang="en-US" dirty="0" smtClean="0"/>
            <a:t>」排便の記載から、排便回数も多く、毎日のように失敗し、家族がその都度片付けているという状況が通常の例よりも手間がかかると判断し、二次判定を要介護３に変更する。</a:t>
          </a:r>
          <a:endParaRPr kumimoji="1" lang="ja-JP" altLang="en-US" dirty="0"/>
        </a:p>
      </dgm:t>
    </dgm:pt>
    <dgm:pt modelId="{A00FB6EA-DEDA-4B98-BB15-00848321689C}" type="parTrans" cxnId="{82A321D4-B930-46C0-AE68-CFD207DB1D48}">
      <dgm:prSet/>
      <dgm:spPr/>
      <dgm:t>
        <a:bodyPr/>
        <a:lstStyle/>
        <a:p>
          <a:endParaRPr kumimoji="1" lang="ja-JP" altLang="en-US"/>
        </a:p>
      </dgm:t>
    </dgm:pt>
    <dgm:pt modelId="{7524269A-67A2-4867-89F0-6BE17C4DC364}" type="sibTrans" cxnId="{82A321D4-B930-46C0-AE68-CFD207DB1D48}">
      <dgm:prSet/>
      <dgm:spPr/>
      <dgm:t>
        <a:bodyPr/>
        <a:lstStyle/>
        <a:p>
          <a:endParaRPr kumimoji="1" lang="ja-JP" altLang="en-US"/>
        </a:p>
      </dgm:t>
    </dgm:pt>
    <dgm:pt modelId="{04059A30-690A-4A9E-846D-CFF4045691CA}">
      <dgm:prSet phldrT="[テキスト]"/>
      <dgm:spPr/>
      <dgm:t>
        <a:bodyPr/>
        <a:lstStyle/>
        <a:p>
          <a:r>
            <a:rPr kumimoji="1" lang="ja-JP" altLang="en-US" dirty="0" smtClean="0"/>
            <a:t>第二群の特記から要介護</a:t>
          </a:r>
          <a:r>
            <a:rPr kumimoji="1" lang="en-US" altLang="ja-JP" dirty="0" smtClean="0"/>
            <a:t>3</a:t>
          </a:r>
          <a:r>
            <a:rPr kumimoji="1" lang="ja-JP" altLang="en-US" dirty="0" smtClean="0"/>
            <a:t>に変更する。</a:t>
          </a:r>
          <a:endParaRPr kumimoji="1" lang="ja-JP" altLang="en-US" dirty="0"/>
        </a:p>
      </dgm:t>
    </dgm:pt>
    <dgm:pt modelId="{F504F308-2F01-4C46-8FF8-26A9EC0FD821}" type="parTrans" cxnId="{702422F1-71CD-4C56-B9B7-B688F0BEFE6B}">
      <dgm:prSet/>
      <dgm:spPr/>
      <dgm:t>
        <a:bodyPr/>
        <a:lstStyle/>
        <a:p>
          <a:endParaRPr kumimoji="1" lang="ja-JP" altLang="en-US"/>
        </a:p>
      </dgm:t>
    </dgm:pt>
    <dgm:pt modelId="{292D85EA-5778-47A6-B62E-42B429796B78}" type="sibTrans" cxnId="{702422F1-71CD-4C56-B9B7-B688F0BEFE6B}">
      <dgm:prSet/>
      <dgm:spPr/>
      <dgm:t>
        <a:bodyPr/>
        <a:lstStyle/>
        <a:p>
          <a:endParaRPr kumimoji="1" lang="ja-JP" altLang="en-US"/>
        </a:p>
      </dgm:t>
    </dgm:pt>
    <dgm:pt modelId="{450D8AE5-86D5-4E83-877E-DBE84DADBC43}" type="pres">
      <dgm:prSet presAssocID="{3657C2DE-6E88-4C27-97C9-5AF1DFEF1D02}" presName="Name0" presStyleCnt="0">
        <dgm:presLayoutVars>
          <dgm:dir/>
          <dgm:animLvl val="lvl"/>
          <dgm:resizeHandles val="exact"/>
        </dgm:presLayoutVars>
      </dgm:prSet>
      <dgm:spPr/>
      <dgm:t>
        <a:bodyPr/>
        <a:lstStyle/>
        <a:p>
          <a:endParaRPr kumimoji="1" lang="ja-JP" altLang="en-US"/>
        </a:p>
      </dgm:t>
    </dgm:pt>
    <dgm:pt modelId="{16AE5B8E-8171-440E-9202-61F6F55DB39A}" type="pres">
      <dgm:prSet presAssocID="{77ECAA8F-7D18-4135-8D8F-D52C00554CEF}" presName="linNode" presStyleCnt="0"/>
      <dgm:spPr/>
    </dgm:pt>
    <dgm:pt modelId="{524B2AE9-1B85-4E76-9F46-CC5B1E5637BD}" type="pres">
      <dgm:prSet presAssocID="{77ECAA8F-7D18-4135-8D8F-D52C00554CEF}" presName="parentText" presStyleLbl="node1" presStyleIdx="0" presStyleCnt="2" custScaleX="31860">
        <dgm:presLayoutVars>
          <dgm:chMax val="1"/>
          <dgm:bulletEnabled val="1"/>
        </dgm:presLayoutVars>
      </dgm:prSet>
      <dgm:spPr/>
      <dgm:t>
        <a:bodyPr/>
        <a:lstStyle/>
        <a:p>
          <a:endParaRPr kumimoji="1" lang="ja-JP" altLang="en-US"/>
        </a:p>
      </dgm:t>
    </dgm:pt>
    <dgm:pt modelId="{A4152F70-C70D-4F01-B61A-FDC37CA3D0CF}" type="pres">
      <dgm:prSet presAssocID="{77ECAA8F-7D18-4135-8D8F-D52C00554CEF}" presName="descendantText" presStyleLbl="alignAccFollowNode1" presStyleIdx="0" presStyleCnt="2" custScaleX="119298">
        <dgm:presLayoutVars>
          <dgm:bulletEnabled val="1"/>
        </dgm:presLayoutVars>
      </dgm:prSet>
      <dgm:spPr/>
      <dgm:t>
        <a:bodyPr/>
        <a:lstStyle/>
        <a:p>
          <a:endParaRPr kumimoji="1" lang="ja-JP" altLang="en-US"/>
        </a:p>
      </dgm:t>
    </dgm:pt>
    <dgm:pt modelId="{8D06EC23-C6ED-496C-9EC4-2F82F091E4F4}" type="pres">
      <dgm:prSet presAssocID="{E3B6580C-8FC6-4763-A703-3AE63C7DDDE4}" presName="sp" presStyleCnt="0"/>
      <dgm:spPr/>
    </dgm:pt>
    <dgm:pt modelId="{98B3F1CD-45EF-4B1F-8C83-45A05EBAB309}" type="pres">
      <dgm:prSet presAssocID="{2A0D7F6B-6B44-405B-A507-D7CD7FA84D9F}" presName="linNode" presStyleCnt="0"/>
      <dgm:spPr/>
    </dgm:pt>
    <dgm:pt modelId="{3E36840A-1447-43B0-AB2A-4D30CF61EE98}" type="pres">
      <dgm:prSet presAssocID="{2A0D7F6B-6B44-405B-A507-D7CD7FA84D9F}" presName="parentText" presStyleLbl="node1" presStyleIdx="1" presStyleCnt="2" custScaleX="31860">
        <dgm:presLayoutVars>
          <dgm:chMax val="1"/>
          <dgm:bulletEnabled val="1"/>
        </dgm:presLayoutVars>
      </dgm:prSet>
      <dgm:spPr/>
      <dgm:t>
        <a:bodyPr/>
        <a:lstStyle/>
        <a:p>
          <a:endParaRPr kumimoji="1" lang="ja-JP" altLang="en-US"/>
        </a:p>
      </dgm:t>
    </dgm:pt>
    <dgm:pt modelId="{C3D372BA-6365-40B0-A3E7-0B86E790BBD3}" type="pres">
      <dgm:prSet presAssocID="{2A0D7F6B-6B44-405B-A507-D7CD7FA84D9F}" presName="descendantText" presStyleLbl="alignAccFollowNode1" presStyleIdx="1" presStyleCnt="2" custScaleX="119298">
        <dgm:presLayoutVars>
          <dgm:bulletEnabled val="1"/>
        </dgm:presLayoutVars>
      </dgm:prSet>
      <dgm:spPr/>
      <dgm:t>
        <a:bodyPr/>
        <a:lstStyle/>
        <a:p>
          <a:endParaRPr kumimoji="1" lang="ja-JP" altLang="en-US"/>
        </a:p>
      </dgm:t>
    </dgm:pt>
  </dgm:ptLst>
  <dgm:cxnLst>
    <dgm:cxn modelId="{7FBF243E-E3DE-4CE6-AB00-1A6A776C3783}" type="presOf" srcId="{04059A30-690A-4A9E-846D-CFF4045691CA}" destId="{A4152F70-C70D-4F01-B61A-FDC37CA3D0CF}" srcOrd="0" destOrd="0" presId="urn:microsoft.com/office/officeart/2005/8/layout/vList5"/>
    <dgm:cxn modelId="{9827CDE4-A6C9-4DA3-A5DB-188C521C0757}" type="presOf" srcId="{3657C2DE-6E88-4C27-97C9-5AF1DFEF1D02}" destId="{450D8AE5-86D5-4E83-877E-DBE84DADBC43}" srcOrd="0" destOrd="0" presId="urn:microsoft.com/office/officeart/2005/8/layout/vList5"/>
    <dgm:cxn modelId="{702422F1-71CD-4C56-B9B7-B688F0BEFE6B}" srcId="{77ECAA8F-7D18-4135-8D8F-D52C00554CEF}" destId="{04059A30-690A-4A9E-846D-CFF4045691CA}" srcOrd="0" destOrd="0" parTransId="{F504F308-2F01-4C46-8FF8-26A9EC0FD821}" sibTransId="{292D85EA-5778-47A6-B62E-42B429796B78}"/>
    <dgm:cxn modelId="{36F9DC2F-B53E-46E9-9BF8-E9ED73901A4F}" type="presOf" srcId="{77ECAA8F-7D18-4135-8D8F-D52C00554CEF}" destId="{524B2AE9-1B85-4E76-9F46-CC5B1E5637BD}" srcOrd="0" destOrd="0" presId="urn:microsoft.com/office/officeart/2005/8/layout/vList5"/>
    <dgm:cxn modelId="{9F1370FA-55FC-4379-9A54-78CF3C598B8F}" srcId="{3657C2DE-6E88-4C27-97C9-5AF1DFEF1D02}" destId="{2A0D7F6B-6B44-405B-A507-D7CD7FA84D9F}" srcOrd="1" destOrd="0" parTransId="{41F94CBC-056C-4060-AC3A-27E5155BBF11}" sibTransId="{246C0786-DC7F-47E3-A7F7-22D42328E96A}"/>
    <dgm:cxn modelId="{7F1D7CE9-968F-483D-9A72-A1C949EF6746}" type="presOf" srcId="{2A0D7F6B-6B44-405B-A507-D7CD7FA84D9F}" destId="{3E36840A-1447-43B0-AB2A-4D30CF61EE98}" srcOrd="0" destOrd="0" presId="urn:microsoft.com/office/officeart/2005/8/layout/vList5"/>
    <dgm:cxn modelId="{8FC69237-DA09-4A7D-B10E-4625FCE6A608}" srcId="{3657C2DE-6E88-4C27-97C9-5AF1DFEF1D02}" destId="{77ECAA8F-7D18-4135-8D8F-D52C00554CEF}" srcOrd="0" destOrd="0" parTransId="{25C64246-743D-4E7E-BC6B-4E9F645D8830}" sibTransId="{E3B6580C-8FC6-4763-A703-3AE63C7DDDE4}"/>
    <dgm:cxn modelId="{ED5F6870-D1AE-40A3-A8D0-3F680FE1B7CC}" srcId="{77ECAA8F-7D18-4135-8D8F-D52C00554CEF}" destId="{3D05C764-7A9C-4092-8535-A6AE703FC425}" srcOrd="1" destOrd="0" parTransId="{4FD6A8D4-22F4-4BA7-B982-AABA7D366328}" sibTransId="{E5B46A41-A1E8-47D0-8926-85513E2F2253}"/>
    <dgm:cxn modelId="{82A321D4-B930-46C0-AE68-CFD207DB1D48}" srcId="{2A0D7F6B-6B44-405B-A507-D7CD7FA84D9F}" destId="{8AAE34FF-0247-4771-90A6-1256E6E50A18}" srcOrd="0" destOrd="0" parTransId="{A00FB6EA-DEDA-4B98-BB15-00848321689C}" sibTransId="{7524269A-67A2-4867-89F0-6BE17C4DC364}"/>
    <dgm:cxn modelId="{603DCB70-D5BD-4225-8854-24D44F3B055F}" type="presOf" srcId="{8AAE34FF-0247-4771-90A6-1256E6E50A18}" destId="{C3D372BA-6365-40B0-A3E7-0B86E790BBD3}" srcOrd="0" destOrd="0" presId="urn:microsoft.com/office/officeart/2005/8/layout/vList5"/>
    <dgm:cxn modelId="{200AD2D0-6ACA-44B7-904D-024ADEB36010}" type="presOf" srcId="{3D05C764-7A9C-4092-8535-A6AE703FC425}" destId="{A4152F70-C70D-4F01-B61A-FDC37CA3D0CF}" srcOrd="0" destOrd="1" presId="urn:microsoft.com/office/officeart/2005/8/layout/vList5"/>
    <dgm:cxn modelId="{319470D7-399D-4E09-AC05-1711DF6EAD37}" type="presParOf" srcId="{450D8AE5-86D5-4E83-877E-DBE84DADBC43}" destId="{16AE5B8E-8171-440E-9202-61F6F55DB39A}" srcOrd="0" destOrd="0" presId="urn:microsoft.com/office/officeart/2005/8/layout/vList5"/>
    <dgm:cxn modelId="{F3BEB09F-723F-4560-A2F0-452D684D8A15}" type="presParOf" srcId="{16AE5B8E-8171-440E-9202-61F6F55DB39A}" destId="{524B2AE9-1B85-4E76-9F46-CC5B1E5637BD}" srcOrd="0" destOrd="0" presId="urn:microsoft.com/office/officeart/2005/8/layout/vList5"/>
    <dgm:cxn modelId="{EBD29383-70A8-4C0A-9F10-A2209FC22B3C}" type="presParOf" srcId="{16AE5B8E-8171-440E-9202-61F6F55DB39A}" destId="{A4152F70-C70D-4F01-B61A-FDC37CA3D0CF}" srcOrd="1" destOrd="0" presId="urn:microsoft.com/office/officeart/2005/8/layout/vList5"/>
    <dgm:cxn modelId="{5529C747-3B85-432E-8222-5235A9BE6AAE}" type="presParOf" srcId="{450D8AE5-86D5-4E83-877E-DBE84DADBC43}" destId="{8D06EC23-C6ED-496C-9EC4-2F82F091E4F4}" srcOrd="1" destOrd="0" presId="urn:microsoft.com/office/officeart/2005/8/layout/vList5"/>
    <dgm:cxn modelId="{78615180-1DB4-4C6F-8C4F-3949B23589B5}" type="presParOf" srcId="{450D8AE5-86D5-4E83-877E-DBE84DADBC43}" destId="{98B3F1CD-45EF-4B1F-8C83-45A05EBAB309}" srcOrd="2" destOrd="0" presId="urn:microsoft.com/office/officeart/2005/8/layout/vList5"/>
    <dgm:cxn modelId="{6ED78615-AD64-4C72-B80F-20B6A1CA3C29}" type="presParOf" srcId="{98B3F1CD-45EF-4B1F-8C83-45A05EBAB309}" destId="{3E36840A-1447-43B0-AB2A-4D30CF61EE98}" srcOrd="0" destOrd="0" presId="urn:microsoft.com/office/officeart/2005/8/layout/vList5"/>
    <dgm:cxn modelId="{CFFC53EE-AF00-418D-B553-DFF7999E4EB6}" type="presParOf" srcId="{98B3F1CD-45EF-4B1F-8C83-45A05EBAB309}" destId="{C3D372BA-6365-40B0-A3E7-0B86E790BBD3}" srcOrd="1"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7102AFC-8CC1-4D85-93A2-69F18B9392E5}" type="doc">
      <dgm:prSet loTypeId="urn:microsoft.com/office/officeart/2005/8/layout/cycle3" loCatId="cycle" qsTypeId="urn:microsoft.com/office/officeart/2005/8/quickstyle/simple1#9" qsCatId="simple" csTypeId="urn:microsoft.com/office/officeart/2005/8/colors/colorful1" csCatId="colorful" phldr="1"/>
      <dgm:spPr/>
      <dgm:t>
        <a:bodyPr/>
        <a:lstStyle/>
        <a:p>
          <a:endParaRPr kumimoji="1" lang="ja-JP" altLang="en-US"/>
        </a:p>
      </dgm:t>
    </dgm:pt>
    <dgm:pt modelId="{8471D08C-93DA-4CFA-A343-8D1578777835}">
      <dgm:prSet phldrT="[テキスト]" custT="1"/>
      <dgm:spPr/>
      <dgm:t>
        <a:bodyPr/>
        <a:lstStyle/>
        <a:p>
          <a:r>
            <a:rPr kumimoji="1" lang="ja-JP" altLang="en-US" sz="1800" dirty="0" smtClean="0"/>
            <a:t>認定調査・特記事項の記載</a:t>
          </a:r>
          <a:endParaRPr kumimoji="1" lang="ja-JP" altLang="en-US" sz="1800" dirty="0"/>
        </a:p>
      </dgm:t>
    </dgm:pt>
    <dgm:pt modelId="{423123ED-175D-4736-89C6-5742159CFE89}" type="parTrans" cxnId="{4C6A8571-C654-4A0D-8C67-84C323541D04}">
      <dgm:prSet/>
      <dgm:spPr/>
      <dgm:t>
        <a:bodyPr/>
        <a:lstStyle/>
        <a:p>
          <a:endParaRPr kumimoji="1" lang="ja-JP" altLang="en-US" sz="5400"/>
        </a:p>
      </dgm:t>
    </dgm:pt>
    <dgm:pt modelId="{D8100EE9-B78F-4172-B87B-A8D7EB547B45}" type="sibTrans" cxnId="{4C6A8571-C654-4A0D-8C67-84C323541D04}">
      <dgm:prSet custT="1"/>
      <dgm:spPr/>
      <dgm:t>
        <a:bodyPr/>
        <a:lstStyle/>
        <a:p>
          <a:endParaRPr kumimoji="1" lang="ja-JP" altLang="en-US" sz="1400"/>
        </a:p>
      </dgm:t>
    </dgm:pt>
    <dgm:pt modelId="{D77A0175-7598-4D09-888D-C09CCA9C5ECB}">
      <dgm:prSet phldrT="[テキスト]" custT="1"/>
      <dgm:spPr/>
      <dgm:t>
        <a:bodyPr/>
        <a:lstStyle/>
        <a:p>
          <a:r>
            <a:rPr kumimoji="1" lang="ja-JP" altLang="en-US" sz="1800" dirty="0" smtClean="0"/>
            <a:t>一次判定の</a:t>
          </a:r>
          <a:endParaRPr kumimoji="1" lang="en-US" altLang="ja-JP" sz="1800" dirty="0" smtClean="0"/>
        </a:p>
        <a:p>
          <a:r>
            <a:rPr kumimoji="1" lang="ja-JP" altLang="en-US" sz="1800" dirty="0" smtClean="0"/>
            <a:t>修正・確定</a:t>
          </a:r>
          <a:endParaRPr kumimoji="1" lang="ja-JP" altLang="en-US" sz="1800" dirty="0"/>
        </a:p>
      </dgm:t>
    </dgm:pt>
    <dgm:pt modelId="{76B3D1EA-1E80-4486-BD38-994B09CAB2E1}" type="parTrans" cxnId="{540315FB-354C-4DF4-AD53-82A27DE29306}">
      <dgm:prSet/>
      <dgm:spPr/>
      <dgm:t>
        <a:bodyPr/>
        <a:lstStyle/>
        <a:p>
          <a:endParaRPr kumimoji="1" lang="ja-JP" altLang="en-US" sz="5400"/>
        </a:p>
      </dgm:t>
    </dgm:pt>
    <dgm:pt modelId="{2A6B6A58-E404-448F-8278-011D49FE0CBD}" type="sibTrans" cxnId="{540315FB-354C-4DF4-AD53-82A27DE29306}">
      <dgm:prSet custT="1"/>
      <dgm:spPr/>
      <dgm:t>
        <a:bodyPr/>
        <a:lstStyle/>
        <a:p>
          <a:endParaRPr kumimoji="1" lang="ja-JP" altLang="en-US" sz="1400"/>
        </a:p>
      </dgm:t>
    </dgm:pt>
    <dgm:pt modelId="{E9D07E6C-C427-403C-B277-EEE82D13FF6F}">
      <dgm:prSet phldrT="[テキスト]" custT="1"/>
      <dgm:spPr/>
      <dgm:t>
        <a:bodyPr/>
        <a:lstStyle/>
        <a:p>
          <a:r>
            <a:rPr kumimoji="1" lang="ja-JP" altLang="en-US" sz="1800" dirty="0" smtClean="0"/>
            <a:t>二次判定</a:t>
          </a:r>
          <a:endParaRPr kumimoji="1" lang="ja-JP" altLang="en-US" sz="1800" dirty="0"/>
        </a:p>
      </dgm:t>
    </dgm:pt>
    <dgm:pt modelId="{28F379C6-D204-46D5-AA4F-C491BF2F93C4}" type="parTrans" cxnId="{BD7A1F1D-8768-4AD2-A333-F89C3D31EFA6}">
      <dgm:prSet/>
      <dgm:spPr/>
      <dgm:t>
        <a:bodyPr/>
        <a:lstStyle/>
        <a:p>
          <a:endParaRPr kumimoji="1" lang="ja-JP" altLang="en-US" sz="5400"/>
        </a:p>
      </dgm:t>
    </dgm:pt>
    <dgm:pt modelId="{063CD134-884A-4021-96C9-C018A50D1EF8}" type="sibTrans" cxnId="{BD7A1F1D-8768-4AD2-A333-F89C3D31EFA6}">
      <dgm:prSet custT="1"/>
      <dgm:spPr/>
      <dgm:t>
        <a:bodyPr/>
        <a:lstStyle/>
        <a:p>
          <a:endParaRPr kumimoji="1" lang="ja-JP" altLang="en-US" sz="1400"/>
        </a:p>
      </dgm:t>
    </dgm:pt>
    <dgm:pt modelId="{E0007FA5-B9F8-472F-8905-A392C281D640}">
      <dgm:prSet phldrT="[テキスト]" custT="1"/>
      <dgm:spPr/>
      <dgm:t>
        <a:bodyPr/>
        <a:lstStyle/>
        <a:p>
          <a:r>
            <a:rPr kumimoji="1" lang="ja-JP" altLang="en-US" sz="1800" dirty="0" smtClean="0"/>
            <a:t>審査判定結果</a:t>
          </a:r>
          <a:endParaRPr kumimoji="1" lang="ja-JP" altLang="en-US" sz="1800" dirty="0"/>
        </a:p>
      </dgm:t>
    </dgm:pt>
    <dgm:pt modelId="{6DD5B9CC-8172-41FF-8EE8-EC0DD2F8DA03}" type="parTrans" cxnId="{6D43B7ED-8823-4E4B-B017-1C81B80AF08B}">
      <dgm:prSet/>
      <dgm:spPr/>
      <dgm:t>
        <a:bodyPr/>
        <a:lstStyle/>
        <a:p>
          <a:endParaRPr kumimoji="1" lang="ja-JP" altLang="en-US"/>
        </a:p>
      </dgm:t>
    </dgm:pt>
    <dgm:pt modelId="{70AAFB49-7CAF-425C-A969-628160FCA711}" type="sibTrans" cxnId="{6D43B7ED-8823-4E4B-B017-1C81B80AF08B}">
      <dgm:prSet/>
      <dgm:spPr/>
      <dgm:t>
        <a:bodyPr/>
        <a:lstStyle/>
        <a:p>
          <a:endParaRPr kumimoji="1" lang="ja-JP" altLang="en-US"/>
        </a:p>
      </dgm:t>
    </dgm:pt>
    <dgm:pt modelId="{53CD903E-3D82-421E-BCC3-5AE4EB40D26E}" type="pres">
      <dgm:prSet presAssocID="{87102AFC-8CC1-4D85-93A2-69F18B9392E5}" presName="Name0" presStyleCnt="0">
        <dgm:presLayoutVars>
          <dgm:dir/>
          <dgm:resizeHandles val="exact"/>
        </dgm:presLayoutVars>
      </dgm:prSet>
      <dgm:spPr/>
      <dgm:t>
        <a:bodyPr/>
        <a:lstStyle/>
        <a:p>
          <a:endParaRPr kumimoji="1" lang="ja-JP" altLang="en-US"/>
        </a:p>
      </dgm:t>
    </dgm:pt>
    <dgm:pt modelId="{A212722A-4689-4365-85DC-C3B19AFB173B}" type="pres">
      <dgm:prSet presAssocID="{87102AFC-8CC1-4D85-93A2-69F18B9392E5}" presName="cycle" presStyleCnt="0"/>
      <dgm:spPr/>
      <dgm:t>
        <a:bodyPr/>
        <a:lstStyle/>
        <a:p>
          <a:endParaRPr kumimoji="1" lang="ja-JP" altLang="en-US"/>
        </a:p>
      </dgm:t>
    </dgm:pt>
    <dgm:pt modelId="{525CF696-263F-44CF-8C58-A35F160779A7}" type="pres">
      <dgm:prSet presAssocID="{8471D08C-93DA-4CFA-A343-8D1578777835}" presName="nodeFirstNode" presStyleLbl="node1" presStyleIdx="0" presStyleCnt="4">
        <dgm:presLayoutVars>
          <dgm:bulletEnabled val="1"/>
        </dgm:presLayoutVars>
      </dgm:prSet>
      <dgm:spPr/>
      <dgm:t>
        <a:bodyPr/>
        <a:lstStyle/>
        <a:p>
          <a:endParaRPr kumimoji="1" lang="ja-JP" altLang="en-US"/>
        </a:p>
      </dgm:t>
    </dgm:pt>
    <dgm:pt modelId="{484434F1-E774-40E3-835D-B297057F8165}" type="pres">
      <dgm:prSet presAssocID="{D8100EE9-B78F-4172-B87B-A8D7EB547B45}" presName="sibTransFirstNode" presStyleLbl="bgShp" presStyleIdx="0" presStyleCnt="1"/>
      <dgm:spPr/>
      <dgm:t>
        <a:bodyPr/>
        <a:lstStyle/>
        <a:p>
          <a:endParaRPr kumimoji="1" lang="ja-JP" altLang="en-US"/>
        </a:p>
      </dgm:t>
    </dgm:pt>
    <dgm:pt modelId="{D607A394-BC1A-4B0E-A318-F9409C88C730}" type="pres">
      <dgm:prSet presAssocID="{D77A0175-7598-4D09-888D-C09CCA9C5ECB}" presName="nodeFollowingNodes" presStyleLbl="node1" presStyleIdx="1" presStyleCnt="4">
        <dgm:presLayoutVars>
          <dgm:bulletEnabled val="1"/>
        </dgm:presLayoutVars>
      </dgm:prSet>
      <dgm:spPr/>
      <dgm:t>
        <a:bodyPr/>
        <a:lstStyle/>
        <a:p>
          <a:endParaRPr kumimoji="1" lang="ja-JP" altLang="en-US"/>
        </a:p>
      </dgm:t>
    </dgm:pt>
    <dgm:pt modelId="{B81E48B3-D27A-4B09-8C41-CBF093AD438F}" type="pres">
      <dgm:prSet presAssocID="{E9D07E6C-C427-403C-B277-EEE82D13FF6F}" presName="nodeFollowingNodes" presStyleLbl="node1" presStyleIdx="2" presStyleCnt="4">
        <dgm:presLayoutVars>
          <dgm:bulletEnabled val="1"/>
        </dgm:presLayoutVars>
      </dgm:prSet>
      <dgm:spPr/>
      <dgm:t>
        <a:bodyPr/>
        <a:lstStyle/>
        <a:p>
          <a:endParaRPr kumimoji="1" lang="ja-JP" altLang="en-US"/>
        </a:p>
      </dgm:t>
    </dgm:pt>
    <dgm:pt modelId="{B7D06E27-E8D2-4998-AA79-0A751B01BFB7}" type="pres">
      <dgm:prSet presAssocID="{E0007FA5-B9F8-472F-8905-A392C281D640}" presName="nodeFollowingNodes" presStyleLbl="node1" presStyleIdx="3" presStyleCnt="4">
        <dgm:presLayoutVars>
          <dgm:bulletEnabled val="1"/>
        </dgm:presLayoutVars>
      </dgm:prSet>
      <dgm:spPr/>
      <dgm:t>
        <a:bodyPr/>
        <a:lstStyle/>
        <a:p>
          <a:endParaRPr kumimoji="1" lang="ja-JP" altLang="en-US"/>
        </a:p>
      </dgm:t>
    </dgm:pt>
  </dgm:ptLst>
  <dgm:cxnLst>
    <dgm:cxn modelId="{39F2366A-DF7C-4B11-806B-6858C22771AE}" type="presOf" srcId="{D77A0175-7598-4D09-888D-C09CCA9C5ECB}" destId="{D607A394-BC1A-4B0E-A318-F9409C88C730}" srcOrd="0" destOrd="0" presId="urn:microsoft.com/office/officeart/2005/8/layout/cycle3"/>
    <dgm:cxn modelId="{F01C13E8-76C9-447A-89DA-80F3899A4BCF}" type="presOf" srcId="{E0007FA5-B9F8-472F-8905-A392C281D640}" destId="{B7D06E27-E8D2-4998-AA79-0A751B01BFB7}" srcOrd="0" destOrd="0" presId="urn:microsoft.com/office/officeart/2005/8/layout/cycle3"/>
    <dgm:cxn modelId="{6D43B7ED-8823-4E4B-B017-1C81B80AF08B}" srcId="{87102AFC-8CC1-4D85-93A2-69F18B9392E5}" destId="{E0007FA5-B9F8-472F-8905-A392C281D640}" srcOrd="3" destOrd="0" parTransId="{6DD5B9CC-8172-41FF-8EE8-EC0DD2F8DA03}" sibTransId="{70AAFB49-7CAF-425C-A969-628160FCA711}"/>
    <dgm:cxn modelId="{4AC0CF66-D934-4FB1-AEE0-0F3E5C72C492}" type="presOf" srcId="{87102AFC-8CC1-4D85-93A2-69F18B9392E5}" destId="{53CD903E-3D82-421E-BCC3-5AE4EB40D26E}" srcOrd="0" destOrd="0" presId="urn:microsoft.com/office/officeart/2005/8/layout/cycle3"/>
    <dgm:cxn modelId="{540315FB-354C-4DF4-AD53-82A27DE29306}" srcId="{87102AFC-8CC1-4D85-93A2-69F18B9392E5}" destId="{D77A0175-7598-4D09-888D-C09CCA9C5ECB}" srcOrd="1" destOrd="0" parTransId="{76B3D1EA-1E80-4486-BD38-994B09CAB2E1}" sibTransId="{2A6B6A58-E404-448F-8278-011D49FE0CBD}"/>
    <dgm:cxn modelId="{60B1A3A9-BC47-47F4-8CB1-1E79A373C957}" type="presOf" srcId="{8471D08C-93DA-4CFA-A343-8D1578777835}" destId="{525CF696-263F-44CF-8C58-A35F160779A7}" srcOrd="0" destOrd="0" presId="urn:microsoft.com/office/officeart/2005/8/layout/cycle3"/>
    <dgm:cxn modelId="{62BE3D34-49BE-470A-B197-4C444F046720}" type="presOf" srcId="{D8100EE9-B78F-4172-B87B-A8D7EB547B45}" destId="{484434F1-E774-40E3-835D-B297057F8165}" srcOrd="0" destOrd="0" presId="urn:microsoft.com/office/officeart/2005/8/layout/cycle3"/>
    <dgm:cxn modelId="{02B5C8AE-970E-416C-9A45-9D6B9B209D26}" type="presOf" srcId="{E9D07E6C-C427-403C-B277-EEE82D13FF6F}" destId="{B81E48B3-D27A-4B09-8C41-CBF093AD438F}" srcOrd="0" destOrd="0" presId="urn:microsoft.com/office/officeart/2005/8/layout/cycle3"/>
    <dgm:cxn modelId="{BD7A1F1D-8768-4AD2-A333-F89C3D31EFA6}" srcId="{87102AFC-8CC1-4D85-93A2-69F18B9392E5}" destId="{E9D07E6C-C427-403C-B277-EEE82D13FF6F}" srcOrd="2" destOrd="0" parTransId="{28F379C6-D204-46D5-AA4F-C491BF2F93C4}" sibTransId="{063CD134-884A-4021-96C9-C018A50D1EF8}"/>
    <dgm:cxn modelId="{4C6A8571-C654-4A0D-8C67-84C323541D04}" srcId="{87102AFC-8CC1-4D85-93A2-69F18B9392E5}" destId="{8471D08C-93DA-4CFA-A343-8D1578777835}" srcOrd="0" destOrd="0" parTransId="{423123ED-175D-4736-89C6-5742159CFE89}" sibTransId="{D8100EE9-B78F-4172-B87B-A8D7EB547B45}"/>
    <dgm:cxn modelId="{5BFC2A69-F536-4CB1-8DF1-9C0F15307512}" type="presParOf" srcId="{53CD903E-3D82-421E-BCC3-5AE4EB40D26E}" destId="{A212722A-4689-4365-85DC-C3B19AFB173B}" srcOrd="0" destOrd="0" presId="urn:microsoft.com/office/officeart/2005/8/layout/cycle3"/>
    <dgm:cxn modelId="{3A1315F4-190D-4EC9-B13C-A6CBA9CAEF60}" type="presParOf" srcId="{A212722A-4689-4365-85DC-C3B19AFB173B}" destId="{525CF696-263F-44CF-8C58-A35F160779A7}" srcOrd="0" destOrd="0" presId="urn:microsoft.com/office/officeart/2005/8/layout/cycle3"/>
    <dgm:cxn modelId="{03F6DA4B-922D-4581-9EF7-0AE752F731BB}" type="presParOf" srcId="{A212722A-4689-4365-85DC-C3B19AFB173B}" destId="{484434F1-E774-40E3-835D-B297057F8165}" srcOrd="1" destOrd="0" presId="urn:microsoft.com/office/officeart/2005/8/layout/cycle3"/>
    <dgm:cxn modelId="{76F87A0E-8210-4070-8D44-F626C0462D2C}" type="presParOf" srcId="{A212722A-4689-4365-85DC-C3B19AFB173B}" destId="{D607A394-BC1A-4B0E-A318-F9409C88C730}" srcOrd="2" destOrd="0" presId="urn:microsoft.com/office/officeart/2005/8/layout/cycle3"/>
    <dgm:cxn modelId="{70A539F6-114B-4D6A-8297-15972C889D89}" type="presParOf" srcId="{A212722A-4689-4365-85DC-C3B19AFB173B}" destId="{B81E48B3-D27A-4B09-8C41-CBF093AD438F}" srcOrd="3" destOrd="0" presId="urn:microsoft.com/office/officeart/2005/8/layout/cycle3"/>
    <dgm:cxn modelId="{8CCDBB05-6C6B-421B-A2E1-1ECCF7C27F8C}" type="presParOf" srcId="{A212722A-4689-4365-85DC-C3B19AFB173B}" destId="{B7D06E27-E8D2-4998-AA79-0A751B01BFB7}" srcOrd="4" destOrd="0" presId="urn:microsoft.com/office/officeart/2005/8/layout/cycle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DB3B012-628F-4DD8-B2D5-4B43284D048C}">
      <dsp:nvSpPr>
        <dsp:cNvPr id="0" name=""/>
        <dsp:cNvSpPr/>
      </dsp:nvSpPr>
      <dsp:spPr>
        <a:xfrm>
          <a:off x="3771413" y="599"/>
          <a:ext cx="1264305" cy="632152"/>
        </a:xfrm>
        <a:prstGeom prst="roundRect">
          <a:avLst>
            <a:gd name="adj" fmla="val 10000"/>
          </a:avLst>
        </a:prstGeom>
        <a:gradFill flip="none" rotWithShape="0">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ja-JP" altLang="en-US" sz="1300" kern="1200" dirty="0" smtClean="0"/>
            <a:t>技術的</a:t>
          </a:r>
          <a:r>
            <a:rPr lang="en-US" altLang="ja-JP" sz="1300" kern="1200" dirty="0" smtClean="0"/>
            <a:t/>
          </a:r>
          <a:br>
            <a:rPr lang="en-US" altLang="ja-JP" sz="1300" kern="1200" dirty="0" smtClean="0"/>
          </a:br>
          <a:r>
            <a:rPr lang="ja-JP" altLang="en-US" sz="1300" kern="1200" dirty="0" smtClean="0"/>
            <a:t>助言事業</a:t>
          </a:r>
          <a:endParaRPr lang="ja-JP" altLang="en-US" sz="1300" kern="1200" dirty="0"/>
        </a:p>
      </dsp:txBody>
      <dsp:txXfrm>
        <a:off x="3771413" y="599"/>
        <a:ext cx="1264305" cy="632152"/>
      </dsp:txXfrm>
    </dsp:sp>
    <dsp:sp modelId="{821901FF-2F5C-416A-9DFB-43A89A2C9173}">
      <dsp:nvSpPr>
        <dsp:cNvPr id="0" name=""/>
        <dsp:cNvSpPr/>
      </dsp:nvSpPr>
      <dsp:spPr>
        <a:xfrm rot="1070170">
          <a:off x="5260918" y="812796"/>
          <a:ext cx="2056707" cy="221253"/>
        </a:xfrm>
        <a:prstGeom prst="lef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kumimoji="1" lang="ja-JP" altLang="en-US" sz="900" kern="1200"/>
        </a:p>
      </dsp:txBody>
      <dsp:txXfrm rot="1070170">
        <a:off x="5260918" y="812796"/>
        <a:ext cx="2056707" cy="221253"/>
      </dsp:txXfrm>
    </dsp:sp>
    <dsp:sp modelId="{75C3110E-A52D-4839-989D-124B4195BCC9}">
      <dsp:nvSpPr>
        <dsp:cNvPr id="0" name=""/>
        <dsp:cNvSpPr/>
      </dsp:nvSpPr>
      <dsp:spPr>
        <a:xfrm>
          <a:off x="7542826" y="1214093"/>
          <a:ext cx="1264305" cy="632152"/>
        </a:xfrm>
        <a:prstGeom prst="roundRect">
          <a:avLst>
            <a:gd name="adj" fmla="val 10000"/>
          </a:avLst>
        </a:prstGeom>
        <a:gradFill flip="none" rotWithShape="0">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altLang="ja-JP" sz="1300" kern="1200" dirty="0" smtClean="0"/>
            <a:t>e-</a:t>
          </a:r>
          <a:r>
            <a:rPr lang="ja-JP" altLang="en-US" sz="1300" kern="1200" dirty="0" smtClean="0"/>
            <a:t>ラーニング</a:t>
          </a:r>
          <a:r>
            <a:rPr lang="en-US" altLang="ja-JP" sz="1300" kern="1200" dirty="0" smtClean="0"/>
            <a:t/>
          </a:r>
          <a:br>
            <a:rPr lang="en-US" altLang="ja-JP" sz="1300" kern="1200" dirty="0" smtClean="0"/>
          </a:br>
          <a:r>
            <a:rPr lang="ja-JP" altLang="en-US" sz="1300" kern="1200" dirty="0" smtClean="0"/>
            <a:t>システム</a:t>
          </a:r>
          <a:endParaRPr lang="ja-JP" altLang="en-US" sz="1300" kern="1200" dirty="0"/>
        </a:p>
      </dsp:txBody>
      <dsp:txXfrm>
        <a:off x="7542826" y="1214093"/>
        <a:ext cx="1264305" cy="632152"/>
      </dsp:txXfrm>
    </dsp:sp>
    <dsp:sp modelId="{34AF48B8-6CC0-4B01-BAAA-C10238D1554C}">
      <dsp:nvSpPr>
        <dsp:cNvPr id="0" name=""/>
        <dsp:cNvSpPr/>
      </dsp:nvSpPr>
      <dsp:spPr>
        <a:xfrm rot="9729830">
          <a:off x="5260918" y="2026290"/>
          <a:ext cx="2056707" cy="221253"/>
        </a:xfrm>
        <a:prstGeom prst="lef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kumimoji="1" lang="ja-JP" altLang="en-US" sz="900" kern="1200"/>
        </a:p>
      </dsp:txBody>
      <dsp:txXfrm rot="9729830">
        <a:off x="5260918" y="2026290"/>
        <a:ext cx="2056707" cy="221253"/>
      </dsp:txXfrm>
    </dsp:sp>
    <dsp:sp modelId="{AE429503-E5BB-4AB1-A285-37A8FB21C4DB}">
      <dsp:nvSpPr>
        <dsp:cNvPr id="0" name=""/>
        <dsp:cNvSpPr/>
      </dsp:nvSpPr>
      <dsp:spPr>
        <a:xfrm>
          <a:off x="3771413" y="2427588"/>
          <a:ext cx="1264305" cy="632152"/>
        </a:xfrm>
        <a:prstGeom prst="roundRect">
          <a:avLst>
            <a:gd name="adj" fmla="val 10000"/>
          </a:avLst>
        </a:prstGeom>
        <a:gradFill flip="none" rotWithShape="0">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ja-JP" altLang="en-US" sz="1300" kern="1200" dirty="0" smtClean="0"/>
            <a:t>業務分析</a:t>
          </a:r>
          <a:r>
            <a:rPr lang="en-US" altLang="ja-JP" sz="1300" kern="1200" dirty="0" smtClean="0"/>
            <a:t/>
          </a:r>
          <a:br>
            <a:rPr lang="en-US" altLang="ja-JP" sz="1300" kern="1200" dirty="0" smtClean="0"/>
          </a:br>
          <a:r>
            <a:rPr lang="ja-JP" altLang="en-US" sz="1300" kern="1200" dirty="0" smtClean="0"/>
            <a:t>データ</a:t>
          </a:r>
          <a:endParaRPr lang="ja-JP" altLang="en-US" sz="1300" kern="1200" dirty="0"/>
        </a:p>
      </dsp:txBody>
      <dsp:txXfrm>
        <a:off x="3771413" y="2427588"/>
        <a:ext cx="1264305" cy="632152"/>
      </dsp:txXfrm>
    </dsp:sp>
    <dsp:sp modelId="{E148B8B2-8E13-4D76-ADA3-B4976BD47C5B}">
      <dsp:nvSpPr>
        <dsp:cNvPr id="0" name=""/>
        <dsp:cNvSpPr/>
      </dsp:nvSpPr>
      <dsp:spPr>
        <a:xfrm rot="11887380">
          <a:off x="1521387" y="2026290"/>
          <a:ext cx="2056707" cy="221253"/>
        </a:xfrm>
        <a:prstGeom prst="lef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kumimoji="1" lang="ja-JP" altLang="en-US" sz="900" kern="1200"/>
        </a:p>
      </dsp:txBody>
      <dsp:txXfrm rot="11887380">
        <a:off x="1521387" y="2026290"/>
        <a:ext cx="2056707" cy="221253"/>
      </dsp:txXfrm>
    </dsp:sp>
    <dsp:sp modelId="{1396C3A5-731E-4439-8042-785CFD6205F7}">
      <dsp:nvSpPr>
        <dsp:cNvPr id="0" name=""/>
        <dsp:cNvSpPr/>
      </dsp:nvSpPr>
      <dsp:spPr>
        <a:xfrm>
          <a:off x="63763" y="1214093"/>
          <a:ext cx="1264305" cy="632152"/>
        </a:xfrm>
        <a:prstGeom prst="roundRect">
          <a:avLst>
            <a:gd name="adj" fmla="val 10000"/>
          </a:avLst>
        </a:prstGeom>
        <a:gradFill flip="none" rotWithShape="0">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kumimoji="1" lang="ja-JP" altLang="en-US" sz="1300" kern="1200" dirty="0" smtClean="0"/>
            <a:t>研修</a:t>
          </a:r>
          <a:endParaRPr kumimoji="1" lang="en-US" altLang="ja-JP" sz="1300" kern="1200" dirty="0" smtClean="0"/>
        </a:p>
        <a:p>
          <a:pPr lvl="0" algn="ctr" defTabSz="577850">
            <a:lnSpc>
              <a:spcPct val="90000"/>
            </a:lnSpc>
            <a:spcBef>
              <a:spcPct val="0"/>
            </a:spcBef>
            <a:spcAft>
              <a:spcPct val="35000"/>
            </a:spcAft>
          </a:pPr>
          <a:r>
            <a:rPr kumimoji="1" lang="ja-JP" altLang="en-US" sz="1300" kern="1200" dirty="0" smtClean="0"/>
            <a:t>パッケージ研修</a:t>
          </a:r>
          <a:endParaRPr kumimoji="1" lang="ja-JP" altLang="en-US" sz="1300" kern="1200" dirty="0"/>
        </a:p>
      </dsp:txBody>
      <dsp:txXfrm>
        <a:off x="63763" y="1214093"/>
        <a:ext cx="1264305" cy="632152"/>
      </dsp:txXfrm>
    </dsp:sp>
    <dsp:sp modelId="{C480D8B0-9A5B-4A49-8C0B-D427E183BC24}">
      <dsp:nvSpPr>
        <dsp:cNvPr id="0" name=""/>
        <dsp:cNvSpPr/>
      </dsp:nvSpPr>
      <dsp:spPr>
        <a:xfrm rot="20512620">
          <a:off x="1521387" y="812796"/>
          <a:ext cx="2056707" cy="221253"/>
        </a:xfrm>
        <a:prstGeom prst="lef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kumimoji="1" lang="ja-JP" altLang="en-US" sz="900" kern="1200"/>
        </a:p>
      </dsp:txBody>
      <dsp:txXfrm rot="20512620">
        <a:off x="1521387" y="812796"/>
        <a:ext cx="2056707" cy="22125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92C4D5D-8687-4E75-888D-C7B65227849A}">
      <dsp:nvSpPr>
        <dsp:cNvPr id="0" name=""/>
        <dsp:cNvSpPr/>
      </dsp:nvSpPr>
      <dsp:spPr>
        <a:xfrm>
          <a:off x="1521227" y="-83016"/>
          <a:ext cx="3870312" cy="3870312"/>
        </a:xfrm>
        <a:prstGeom prst="circularArrow">
          <a:avLst>
            <a:gd name="adj1" fmla="val 4668"/>
            <a:gd name="adj2" fmla="val 272909"/>
            <a:gd name="adj3" fmla="val 12946916"/>
            <a:gd name="adj4" fmla="val 17952559"/>
            <a:gd name="adj5" fmla="val 484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5D09167-B8A2-4695-A764-F6B62B5CD4F3}">
      <dsp:nvSpPr>
        <dsp:cNvPr id="0" name=""/>
        <dsp:cNvSpPr/>
      </dsp:nvSpPr>
      <dsp:spPr>
        <a:xfrm>
          <a:off x="2205807" y="1236"/>
          <a:ext cx="2501152" cy="1250576"/>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kumimoji="1" lang="ja-JP" altLang="en-US" sz="1800" kern="1200" dirty="0" smtClean="0"/>
            <a:t>認定調査・特記事項の記載</a:t>
          </a:r>
          <a:endParaRPr kumimoji="1" lang="ja-JP" altLang="en-US" sz="1800" kern="1200" dirty="0"/>
        </a:p>
      </dsp:txBody>
      <dsp:txXfrm>
        <a:off x="2205807" y="1236"/>
        <a:ext cx="2501152" cy="1250576"/>
      </dsp:txXfrm>
    </dsp:sp>
    <dsp:sp modelId="{AC69E68D-C5DC-4CA2-A802-D367A7DD46BB}">
      <dsp:nvSpPr>
        <dsp:cNvPr id="0" name=""/>
        <dsp:cNvSpPr/>
      </dsp:nvSpPr>
      <dsp:spPr>
        <a:xfrm>
          <a:off x="3595506" y="1390935"/>
          <a:ext cx="2501152" cy="1250576"/>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kumimoji="1" lang="ja-JP" altLang="en-US" sz="1800" kern="1200" dirty="0" smtClean="0"/>
            <a:t>一次判定の修正・確定</a:t>
          </a:r>
          <a:endParaRPr kumimoji="1" lang="ja-JP" altLang="en-US" sz="1800" kern="1200" dirty="0"/>
        </a:p>
      </dsp:txBody>
      <dsp:txXfrm>
        <a:off x="3595506" y="1390935"/>
        <a:ext cx="2501152" cy="1250576"/>
      </dsp:txXfrm>
    </dsp:sp>
    <dsp:sp modelId="{DC6591BB-117C-45AB-A9BD-F5FBBE0C0877}">
      <dsp:nvSpPr>
        <dsp:cNvPr id="0" name=""/>
        <dsp:cNvSpPr/>
      </dsp:nvSpPr>
      <dsp:spPr>
        <a:xfrm>
          <a:off x="2205807" y="2780635"/>
          <a:ext cx="2501152" cy="1250576"/>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kumimoji="1" lang="ja-JP" altLang="en-US" sz="1800" kern="1200" dirty="0" smtClean="0"/>
            <a:t>二次判定</a:t>
          </a:r>
          <a:endParaRPr kumimoji="1" lang="ja-JP" altLang="en-US" sz="1800" kern="1200" dirty="0"/>
        </a:p>
      </dsp:txBody>
      <dsp:txXfrm>
        <a:off x="2205807" y="2780635"/>
        <a:ext cx="2501152" cy="1250576"/>
      </dsp:txXfrm>
    </dsp:sp>
    <dsp:sp modelId="{2E1E97CA-FF69-4C0A-930D-699580E25140}">
      <dsp:nvSpPr>
        <dsp:cNvPr id="0" name=""/>
        <dsp:cNvSpPr/>
      </dsp:nvSpPr>
      <dsp:spPr>
        <a:xfrm>
          <a:off x="816108" y="1390935"/>
          <a:ext cx="2501152" cy="1250576"/>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kumimoji="1" lang="ja-JP" altLang="en-US" sz="1800" kern="1200" dirty="0" smtClean="0"/>
            <a:t>審査判定結果</a:t>
          </a:r>
          <a:endParaRPr kumimoji="1" lang="ja-JP" altLang="en-US" sz="1800" kern="1200" dirty="0"/>
        </a:p>
      </dsp:txBody>
      <dsp:txXfrm>
        <a:off x="816108" y="1390935"/>
        <a:ext cx="2501152" cy="1250576"/>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9">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9">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1CB4303E-D14D-43A0-8657-6F85745FEEF7}" type="datetimeFigureOut">
              <a:rPr kumimoji="1" lang="ja-JP" altLang="en-US" smtClean="0"/>
              <a:pPr/>
              <a:t>2012/6/8</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5CF2E3B9-A878-4789-BEDD-6556E93178E2}"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CF2E3B9-A878-4789-BEDD-6556E93178E2}" type="slidenum">
              <a:rPr kumimoji="1" lang="ja-JP" altLang="en-US" smtClean="0"/>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CF2E3B9-A878-4789-BEDD-6556E93178E2}" type="slidenum">
              <a:rPr kumimoji="1" lang="ja-JP" altLang="en-US" smtClean="0"/>
              <a:pPr/>
              <a:t>10</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CF2E3B9-A878-4789-BEDD-6556E93178E2}"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CF2E3B9-A878-4789-BEDD-6556E93178E2}" type="slidenum">
              <a:rPr kumimoji="1" lang="ja-JP" altLang="en-US" smtClean="0"/>
              <a:pPr/>
              <a:t>12</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CF2E3B9-A878-4789-BEDD-6556E93178E2}" type="slidenum">
              <a:rPr kumimoji="1" lang="ja-JP" altLang="en-US" smtClean="0"/>
              <a:pPr/>
              <a:t>13</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Rot="1" noChangeAspect="1" noChangeArrowheads="1" noTextEdit="1"/>
          </p:cNvSpPr>
          <p:nvPr>
            <p:ph type="sldImg"/>
          </p:nvPr>
        </p:nvSpPr>
        <p:spPr>
          <a:ln/>
        </p:spPr>
      </p:sp>
      <p:sp>
        <p:nvSpPr>
          <p:cNvPr id="39938" name="Rectangle 3"/>
          <p:cNvSpPr>
            <a:spLocks noGrp="1" noChangeArrowheads="1"/>
          </p:cNvSpPr>
          <p:nvPr>
            <p:ph type="body" idx="1"/>
          </p:nvPr>
        </p:nvSpPr>
        <p:spPr>
          <a:noFill/>
          <a:ln/>
        </p:spPr>
        <p:txBody>
          <a:bodyPr/>
          <a:lstStyle/>
          <a:p>
            <a:pPr eaLnBrk="1" hangingPunct="1"/>
            <a:endParaRPr lang="ja-JP" altLang="en-US" smtClean="0">
              <a:ea typeface="ＭＳ Ｐ明朝" pitchFamily="18"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CF2E3B9-A878-4789-BEDD-6556E93178E2}"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CF2E3B9-A878-4789-BEDD-6556E93178E2}"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CF2E3B9-A878-4789-BEDD-6556E93178E2}"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CF2E3B9-A878-4789-BEDD-6556E93178E2}"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CF2E3B9-A878-4789-BEDD-6556E93178E2}"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CF2E3B9-A878-4789-BEDD-6556E93178E2}"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CF2E3B9-A878-4789-BEDD-6556E93178E2}"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775F8A5A-0F78-43A8-A468-735267DB6493}" type="datetime1">
              <a:rPr kumimoji="1" lang="ja-JP" altLang="en-US" smtClean="0"/>
              <a:pPr/>
              <a:t>2012/6/8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2F13CCE-1AC0-4F9A-892C-CF9264F2F0D9}"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2885BD5-C161-4F70-B86A-17E3A8133306}" type="datetime1">
              <a:rPr kumimoji="1" lang="ja-JP" altLang="en-US" smtClean="0"/>
              <a:pPr/>
              <a:t>2012/6/8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2F13CCE-1AC0-4F9A-892C-CF9264F2F0D9}"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D081920-F749-4D59-BEA3-E133C2C3B147}" type="datetime1">
              <a:rPr kumimoji="1" lang="ja-JP" altLang="en-US" smtClean="0"/>
              <a:pPr/>
              <a:t>2012/6/8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2F13CCE-1AC0-4F9A-892C-CF9264F2F0D9}"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AE45F355-4FEB-48C4-9D9E-BA77E9DCCCB8}" type="datetime1">
              <a:rPr kumimoji="1" lang="ja-JP" altLang="en-US" smtClean="0"/>
              <a:pPr/>
              <a:t>2012/6/8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2F13CCE-1AC0-4F9A-892C-CF9264F2F0D9}"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769EE755-184B-4676-9C2A-C4DFB50E0C42}" type="datetime1">
              <a:rPr kumimoji="1" lang="ja-JP" altLang="en-US" smtClean="0"/>
              <a:pPr/>
              <a:t>2012/6/8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2F13CCE-1AC0-4F9A-892C-CF9264F2F0D9}"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A15E829E-5DD6-4BE4-B477-5B341258586D}" type="datetime1">
              <a:rPr kumimoji="1" lang="ja-JP" altLang="en-US" smtClean="0"/>
              <a:pPr/>
              <a:t>2012/6/8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2F13CCE-1AC0-4F9A-892C-CF9264F2F0D9}"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3946DF6F-62DB-496D-835C-F6FE0C7FBD14}" type="datetime1">
              <a:rPr kumimoji="1" lang="ja-JP" altLang="en-US" smtClean="0"/>
              <a:pPr/>
              <a:t>2012/6/8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F2F13CCE-1AC0-4F9A-892C-CF9264F2F0D9}"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3FD24103-485C-4195-96B9-3C264126A043}" type="datetime1">
              <a:rPr kumimoji="1" lang="ja-JP" altLang="en-US" smtClean="0"/>
              <a:pPr/>
              <a:t>2012/6/8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F2F13CCE-1AC0-4F9A-892C-CF9264F2F0D9}"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FAAC985E-E344-4AB2-AD1B-78194DFE203E}" type="datetime1">
              <a:rPr kumimoji="1" lang="ja-JP" altLang="en-US" smtClean="0"/>
              <a:pPr/>
              <a:t>2012/6/8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F2F13CCE-1AC0-4F9A-892C-CF9264F2F0D9}"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91CE32A-D997-4AFC-9F54-CEF785329878}" type="datetime1">
              <a:rPr kumimoji="1" lang="ja-JP" altLang="en-US" smtClean="0"/>
              <a:pPr/>
              <a:t>2012/6/8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2F13CCE-1AC0-4F9A-892C-CF9264F2F0D9}"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4E1A4271-D256-4C36-9C04-BB2DE7E38B57}" type="datetime1">
              <a:rPr kumimoji="1" lang="ja-JP" altLang="en-US" smtClean="0"/>
              <a:pPr/>
              <a:t>2012/6/8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2F13CCE-1AC0-4F9A-892C-CF9264F2F0D9}"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5834B8-0AB3-4C2E-9C09-68678DAAEC87}" type="datetime1">
              <a:rPr kumimoji="1" lang="ja-JP" altLang="en-US" smtClean="0"/>
              <a:pPr/>
              <a:t>2012/6/8</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F13CCE-1AC0-4F9A-892C-CF9264F2F0D9}"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kumimoji="1" lang="ja-JP" altLang="en-US" dirty="0" smtClean="0"/>
              <a:t>平成</a:t>
            </a:r>
            <a:r>
              <a:rPr kumimoji="1" lang="en-US" altLang="ja-JP" dirty="0" smtClean="0"/>
              <a:t>23</a:t>
            </a:r>
            <a:r>
              <a:rPr kumimoji="1" lang="ja-JP" altLang="en-US" dirty="0" smtClean="0"/>
              <a:t>年度　</a:t>
            </a:r>
            <a:r>
              <a:rPr kumimoji="1" lang="en-US" altLang="ja-JP" dirty="0" smtClean="0"/>
              <a:t/>
            </a:r>
            <a:br>
              <a:rPr kumimoji="1" lang="en-US" altLang="ja-JP" dirty="0" smtClean="0"/>
            </a:br>
            <a:r>
              <a:rPr kumimoji="1" lang="ja-JP" altLang="en-US" sz="4000" dirty="0" smtClean="0"/>
              <a:t>要介護認定適正化事業における</a:t>
            </a:r>
            <a:r>
              <a:rPr kumimoji="1" lang="en-US" altLang="ja-JP" sz="4000" dirty="0" smtClean="0"/>
              <a:t/>
            </a:r>
            <a:br>
              <a:rPr kumimoji="1" lang="en-US" altLang="ja-JP" sz="4000" dirty="0" smtClean="0"/>
            </a:br>
            <a:r>
              <a:rPr kumimoji="1" lang="ja-JP" altLang="en-US" sz="4000" dirty="0" smtClean="0"/>
              <a:t>技術的助言の要点</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F2F13CCE-1AC0-4F9A-892C-CF9264F2F0D9}" type="slidenum">
              <a:rPr kumimoji="1" lang="ja-JP" altLang="en-US" smtClean="0"/>
              <a:pPr/>
              <a:t>1</a:t>
            </a:fld>
            <a:endParaRPr kumimoji="1" lang="ja-JP"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850106"/>
          </a:xfrm>
        </p:spPr>
        <p:txBody>
          <a:bodyPr>
            <a:normAutofit/>
          </a:bodyPr>
          <a:lstStyle/>
          <a:p>
            <a:r>
              <a:rPr kumimoji="1" lang="ja-JP" altLang="en-US" sz="3600" dirty="0" smtClean="0"/>
              <a:t>５．審査判定のルールの遵守</a:t>
            </a:r>
            <a:endParaRPr kumimoji="1" lang="ja-JP" altLang="en-US" sz="3600" dirty="0"/>
          </a:p>
        </p:txBody>
      </p:sp>
      <p:sp>
        <p:nvSpPr>
          <p:cNvPr id="4" name="スライド番号プレースホルダ 3"/>
          <p:cNvSpPr>
            <a:spLocks noGrp="1"/>
          </p:cNvSpPr>
          <p:nvPr>
            <p:ph type="sldNum" sz="quarter" idx="12"/>
          </p:nvPr>
        </p:nvSpPr>
        <p:spPr>
          <a:xfrm>
            <a:off x="6614864" y="6356350"/>
            <a:ext cx="2133600" cy="365125"/>
          </a:xfrm>
        </p:spPr>
        <p:txBody>
          <a:bodyPr/>
          <a:lstStyle/>
          <a:p>
            <a:fld id="{F2F13CCE-1AC0-4F9A-892C-CF9264F2F0D9}" type="slidenum">
              <a:rPr kumimoji="1" lang="ja-JP" altLang="en-US" smtClean="0"/>
              <a:pPr/>
              <a:t>10</a:t>
            </a:fld>
            <a:endParaRPr kumimoji="1" lang="ja-JP" altLang="en-US" dirty="0"/>
          </a:p>
        </p:txBody>
      </p:sp>
      <p:pic>
        <p:nvPicPr>
          <p:cNvPr id="3074" name="Picture 2"/>
          <p:cNvPicPr>
            <a:picLocks noGrp="1" noChangeAspect="1" noChangeArrowheads="1"/>
          </p:cNvPicPr>
          <p:nvPr>
            <p:ph idx="1"/>
          </p:nvPr>
        </p:nvPicPr>
        <p:blipFill>
          <a:blip r:embed="rId3" cstate="print"/>
          <a:srcRect t="1591"/>
          <a:stretch>
            <a:fillRect/>
          </a:stretch>
        </p:blipFill>
        <p:spPr bwMode="auto">
          <a:xfrm>
            <a:off x="395536" y="2143397"/>
            <a:ext cx="4926097" cy="4453955"/>
          </a:xfrm>
          <a:prstGeom prst="rect">
            <a:avLst/>
          </a:prstGeom>
          <a:noFill/>
          <a:ln w="9525">
            <a:noFill/>
            <a:miter lim="800000"/>
            <a:headEnd/>
            <a:tailEnd/>
          </a:ln>
        </p:spPr>
      </p:pic>
      <p:sp>
        <p:nvSpPr>
          <p:cNvPr id="11" name="線吹き出し 2 (枠付き) 10"/>
          <p:cNvSpPr/>
          <p:nvPr/>
        </p:nvSpPr>
        <p:spPr>
          <a:xfrm>
            <a:off x="5940152" y="2215404"/>
            <a:ext cx="2736304" cy="709539"/>
          </a:xfrm>
          <a:prstGeom prst="borderCallout2">
            <a:avLst>
              <a:gd name="adj1" fmla="val 18750"/>
              <a:gd name="adj2" fmla="val -8333"/>
              <a:gd name="adj3" fmla="val 18750"/>
              <a:gd name="adj4" fmla="val -16667"/>
              <a:gd name="adj5" fmla="val 68200"/>
              <a:gd name="adj6" fmla="val -26477"/>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a:buFont typeface="Arial" pitchFamily="34" charset="0"/>
              <a:buChar char="•"/>
            </a:pPr>
            <a:r>
              <a:rPr kumimoji="1" lang="ja-JP" altLang="en-US" sz="1400" dirty="0" smtClean="0">
                <a:solidFill>
                  <a:sysClr val="windowText" lastClr="000000"/>
                </a:solidFill>
              </a:rPr>
              <a:t>一次判定修正・確定を行わない</a:t>
            </a:r>
            <a:endParaRPr kumimoji="1" lang="en-US" altLang="ja-JP" sz="1400" dirty="0" smtClean="0">
              <a:solidFill>
                <a:sysClr val="windowText" lastClr="000000"/>
              </a:solidFill>
            </a:endParaRPr>
          </a:p>
          <a:p>
            <a:pPr marL="85725" indent="-85725">
              <a:buFont typeface="Arial" pitchFamily="34" charset="0"/>
              <a:buChar char="•"/>
            </a:pPr>
            <a:r>
              <a:rPr kumimoji="1" lang="ja-JP" altLang="en-US" sz="1400" dirty="0" smtClean="0">
                <a:solidFill>
                  <a:sysClr val="windowText" lastClr="000000"/>
                </a:solidFill>
              </a:rPr>
              <a:t>一次判定修正と二次判定が区別されていない</a:t>
            </a:r>
            <a:endParaRPr kumimoji="1" lang="en-US" altLang="ja-JP" sz="1400" dirty="0" smtClean="0">
              <a:solidFill>
                <a:sysClr val="windowText" lastClr="000000"/>
              </a:solidFill>
            </a:endParaRPr>
          </a:p>
        </p:txBody>
      </p:sp>
      <p:sp>
        <p:nvSpPr>
          <p:cNvPr id="15" name="テキスト ボックス 14"/>
          <p:cNvSpPr txBox="1"/>
          <p:nvPr/>
        </p:nvSpPr>
        <p:spPr>
          <a:xfrm>
            <a:off x="323528" y="1268760"/>
            <a:ext cx="8424936"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buNone/>
            </a:pPr>
            <a:r>
              <a:rPr lang="ja-JP" altLang="en-US" dirty="0" smtClean="0"/>
              <a:t>ＳＴＥＰの終わりごとに確認事項を読み上げると審査プロセスの逸脱を防止可能</a:t>
            </a:r>
          </a:p>
        </p:txBody>
      </p:sp>
      <p:sp>
        <p:nvSpPr>
          <p:cNvPr id="16" name="線吹き出し 2 (枠付き) 15"/>
          <p:cNvSpPr/>
          <p:nvPr/>
        </p:nvSpPr>
        <p:spPr>
          <a:xfrm>
            <a:off x="5940152" y="3284984"/>
            <a:ext cx="2736304" cy="864096"/>
          </a:xfrm>
          <a:prstGeom prst="borderCallout2">
            <a:avLst>
              <a:gd name="adj1" fmla="val 18750"/>
              <a:gd name="adj2" fmla="val -8333"/>
              <a:gd name="adj3" fmla="val 18750"/>
              <a:gd name="adj4" fmla="val -16667"/>
              <a:gd name="adj5" fmla="val 68200"/>
              <a:gd name="adj6" fmla="val -26477"/>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a:buFont typeface="Arial" pitchFamily="34" charset="0"/>
              <a:buChar char="•"/>
            </a:pPr>
            <a:r>
              <a:rPr kumimoji="1" lang="ja-JP" altLang="en-US" sz="1400" dirty="0" smtClean="0">
                <a:solidFill>
                  <a:sysClr val="windowText" lastClr="000000"/>
                </a:solidFill>
              </a:rPr>
              <a:t>変更の理由が曖昧なまま変更を行う</a:t>
            </a:r>
            <a:endParaRPr kumimoji="1" lang="en-US" altLang="ja-JP" sz="1400" dirty="0" smtClean="0">
              <a:solidFill>
                <a:sysClr val="windowText" lastClr="000000"/>
              </a:solidFill>
            </a:endParaRPr>
          </a:p>
          <a:p>
            <a:pPr marL="85725" indent="-85725">
              <a:buFont typeface="Arial" pitchFamily="34" charset="0"/>
              <a:buChar char="•"/>
            </a:pPr>
            <a:r>
              <a:rPr lang="ja-JP" altLang="en-US" sz="1400" dirty="0" smtClean="0">
                <a:solidFill>
                  <a:sysClr val="windowText" lastClr="000000"/>
                </a:solidFill>
              </a:rPr>
              <a:t>介護の手間に基づかない事項を変更の理由とする</a:t>
            </a:r>
            <a:endParaRPr kumimoji="1" lang="en-US" altLang="ja-JP" sz="1400" dirty="0" smtClean="0">
              <a:solidFill>
                <a:sysClr val="windowText" lastClr="000000"/>
              </a:solidFill>
            </a:endParaRPr>
          </a:p>
        </p:txBody>
      </p:sp>
      <p:sp>
        <p:nvSpPr>
          <p:cNvPr id="17" name="線吹き出し 2 (枠付き) 16"/>
          <p:cNvSpPr/>
          <p:nvPr/>
        </p:nvSpPr>
        <p:spPr>
          <a:xfrm>
            <a:off x="5940152" y="4437112"/>
            <a:ext cx="2736304" cy="864096"/>
          </a:xfrm>
          <a:prstGeom prst="borderCallout2">
            <a:avLst>
              <a:gd name="adj1" fmla="val 18750"/>
              <a:gd name="adj2" fmla="val -8333"/>
              <a:gd name="adj3" fmla="val 18750"/>
              <a:gd name="adj4" fmla="val -16667"/>
              <a:gd name="adj5" fmla="val 68200"/>
              <a:gd name="adj6" fmla="val -26477"/>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a:buFont typeface="Arial" pitchFamily="34" charset="0"/>
              <a:buChar char="•"/>
            </a:pPr>
            <a:r>
              <a:rPr lang="ja-JP" altLang="en-US" sz="1400" dirty="0" smtClean="0">
                <a:solidFill>
                  <a:sysClr val="windowText" lastClr="000000"/>
                </a:solidFill>
              </a:rPr>
              <a:t>要支援２の場合は、振り分けを省略する</a:t>
            </a:r>
            <a:endParaRPr lang="en-US" altLang="ja-JP" sz="1400" dirty="0" smtClean="0">
              <a:solidFill>
                <a:sysClr val="windowText" lastClr="000000"/>
              </a:solidFill>
            </a:endParaRPr>
          </a:p>
          <a:p>
            <a:pPr marL="85725" indent="-85725">
              <a:buFont typeface="Arial" pitchFamily="34" charset="0"/>
              <a:buChar char="•"/>
            </a:pPr>
            <a:r>
              <a:rPr kumimoji="1" lang="ja-JP" altLang="en-US" sz="1400" dirty="0" smtClean="0">
                <a:solidFill>
                  <a:sysClr val="windowText" lastClr="000000"/>
                </a:solidFill>
              </a:rPr>
              <a:t>自立度</a:t>
            </a:r>
            <a:r>
              <a:rPr kumimoji="1" lang="en-US" altLang="ja-JP" sz="1400" dirty="0" smtClean="0">
                <a:solidFill>
                  <a:sysClr val="windowText" lastClr="000000"/>
                </a:solidFill>
              </a:rPr>
              <a:t>Ⅱ</a:t>
            </a:r>
            <a:r>
              <a:rPr lang="ja-JP" altLang="en-US" sz="1400" dirty="0" err="1" smtClean="0">
                <a:solidFill>
                  <a:sysClr val="windowText" lastClr="000000"/>
                </a:solidFill>
              </a:rPr>
              <a:t>だけで</a:t>
            </a:r>
            <a:r>
              <a:rPr lang="ja-JP" altLang="en-US" sz="1400" dirty="0" smtClean="0">
                <a:solidFill>
                  <a:sysClr val="windowText" lastClr="000000"/>
                </a:solidFill>
              </a:rPr>
              <a:t>要介護１を決定</a:t>
            </a:r>
            <a:endParaRPr kumimoji="1" lang="en-US" altLang="ja-JP" sz="1400" dirty="0" smtClean="0">
              <a:solidFill>
                <a:sysClr val="windowText" lastClr="000000"/>
              </a:solidFill>
            </a:endParaRPr>
          </a:p>
        </p:txBody>
      </p:sp>
      <p:sp>
        <p:nvSpPr>
          <p:cNvPr id="18" name="線吹き出し 2 (枠付き) 17"/>
          <p:cNvSpPr/>
          <p:nvPr/>
        </p:nvSpPr>
        <p:spPr>
          <a:xfrm>
            <a:off x="5940152" y="5517232"/>
            <a:ext cx="2736304" cy="864096"/>
          </a:xfrm>
          <a:prstGeom prst="borderCallout2">
            <a:avLst>
              <a:gd name="adj1" fmla="val 18750"/>
              <a:gd name="adj2" fmla="val -8333"/>
              <a:gd name="adj3" fmla="val 18750"/>
              <a:gd name="adj4" fmla="val -16667"/>
              <a:gd name="adj5" fmla="val 68200"/>
              <a:gd name="adj6" fmla="val -26477"/>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a:buFont typeface="Arial" pitchFamily="34" charset="0"/>
              <a:buChar char="•"/>
            </a:pPr>
            <a:r>
              <a:rPr lang="ja-JP" altLang="en-US" sz="1400" dirty="0" smtClean="0">
                <a:solidFill>
                  <a:sysClr val="windowText" lastClr="000000"/>
                </a:solidFill>
              </a:rPr>
              <a:t>不安定な状態にもかかわらず期間を延長する（退院直後、不安定で要介護１としたケース）</a:t>
            </a:r>
            <a:endParaRPr lang="en-US" altLang="ja-JP" sz="1400" dirty="0" smtClean="0">
              <a:solidFill>
                <a:sysClr val="windowText" lastClr="000000"/>
              </a:solidFill>
            </a:endParaRPr>
          </a:p>
        </p:txBody>
      </p:sp>
      <p:sp>
        <p:nvSpPr>
          <p:cNvPr id="19" name="テキスト ボックス 18"/>
          <p:cNvSpPr txBox="1"/>
          <p:nvPr/>
        </p:nvSpPr>
        <p:spPr>
          <a:xfrm>
            <a:off x="323528" y="1700808"/>
            <a:ext cx="4896544" cy="36933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buNone/>
            </a:pPr>
            <a:r>
              <a:rPr lang="ja-JP" altLang="en-US" dirty="0" smtClean="0"/>
              <a:t>審査判定の流れ</a:t>
            </a:r>
          </a:p>
        </p:txBody>
      </p:sp>
      <p:sp>
        <p:nvSpPr>
          <p:cNvPr id="20" name="テキスト ボックス 19"/>
          <p:cNvSpPr txBox="1"/>
          <p:nvPr/>
        </p:nvSpPr>
        <p:spPr>
          <a:xfrm>
            <a:off x="5364088" y="1700808"/>
            <a:ext cx="3384376"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buNone/>
            </a:pPr>
            <a:r>
              <a:rPr lang="ja-JP" altLang="en-US" dirty="0" smtClean="0"/>
              <a:t>よくある間違った審査手順</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smtClean="0"/>
              <a:t>６．二次判定での変更の根拠</a:t>
            </a:r>
            <a:endParaRPr kumimoji="1" lang="ja-JP" altLang="en-US" sz="3600" dirty="0"/>
          </a:p>
        </p:txBody>
      </p:sp>
      <p:sp>
        <p:nvSpPr>
          <p:cNvPr id="4" name="スライド番号プレースホルダ 3"/>
          <p:cNvSpPr>
            <a:spLocks noGrp="1"/>
          </p:cNvSpPr>
          <p:nvPr>
            <p:ph type="sldNum" sz="quarter" idx="12"/>
          </p:nvPr>
        </p:nvSpPr>
        <p:spPr/>
        <p:txBody>
          <a:bodyPr/>
          <a:lstStyle/>
          <a:p>
            <a:fld id="{F2F13CCE-1AC0-4F9A-892C-CF9264F2F0D9}" type="slidenum">
              <a:rPr kumimoji="1" lang="ja-JP" altLang="en-US" smtClean="0"/>
              <a:pPr/>
              <a:t>11</a:t>
            </a:fld>
            <a:endParaRPr kumimoji="1" lang="ja-JP" altLang="en-US"/>
          </a:p>
        </p:txBody>
      </p:sp>
      <p:graphicFrame>
        <p:nvGraphicFramePr>
          <p:cNvPr id="5" name="図表 4"/>
          <p:cNvGraphicFramePr/>
          <p:nvPr/>
        </p:nvGraphicFramePr>
        <p:xfrm>
          <a:off x="323528" y="1988840"/>
          <a:ext cx="8208912" cy="2464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角丸四角形 5"/>
          <p:cNvSpPr/>
          <p:nvPr/>
        </p:nvSpPr>
        <p:spPr>
          <a:xfrm>
            <a:off x="611560" y="1412776"/>
            <a:ext cx="5976664" cy="504056"/>
          </a:xfrm>
          <a:prstGeom prst="roundRect">
            <a:avLst>
              <a:gd name="adj" fmla="val 50000"/>
            </a:avLst>
          </a:prstGeom>
        </p:spPr>
        <p:style>
          <a:lnRef idx="1">
            <a:schemeClr val="accent6"/>
          </a:lnRef>
          <a:fillRef idx="2">
            <a:schemeClr val="accent6"/>
          </a:fillRef>
          <a:effectRef idx="1">
            <a:schemeClr val="accent6"/>
          </a:effectRef>
          <a:fontRef idx="minor">
            <a:schemeClr val="dk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kumimoji="1" lang="ja-JP" alt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変更の理由は、「被保険者への説明」と考える</a:t>
            </a:r>
            <a:endParaRPr kumimoji="1" lang="ja-JP" alt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テキスト ボックス 6"/>
          <p:cNvSpPr txBox="1"/>
          <p:nvPr/>
        </p:nvSpPr>
        <p:spPr>
          <a:xfrm>
            <a:off x="899592" y="4797152"/>
            <a:ext cx="7272808" cy="92333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buNone/>
            </a:pPr>
            <a:r>
              <a:rPr lang="ja-JP" altLang="en-US" dirty="0" smtClean="0"/>
              <a:t>■一次判定の変更における重要ポイント</a:t>
            </a:r>
            <a:endParaRPr lang="en-US" altLang="ja-JP" dirty="0" smtClean="0"/>
          </a:p>
          <a:p>
            <a:pPr marL="85725" indent="-85725">
              <a:buFont typeface="Arial" pitchFamily="34" charset="0"/>
              <a:buChar char="•"/>
            </a:pPr>
            <a:r>
              <a:rPr lang="ja-JP" altLang="en-US" dirty="0" smtClean="0"/>
              <a:t>特記事項と主治医意見書のどの記載が根拠となったか</a:t>
            </a:r>
          </a:p>
          <a:p>
            <a:pPr marL="85725" indent="-85725">
              <a:buFont typeface="Arial" pitchFamily="34" charset="0"/>
              <a:buChar char="•"/>
            </a:pPr>
            <a:r>
              <a:rPr lang="ja-JP" altLang="en-US" dirty="0" smtClean="0"/>
              <a:t>その記載を基に合議体が専門職としてどのように判断をしたか</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７．振り分けのプロセス</a:t>
            </a:r>
            <a:endParaRPr kumimoji="1" lang="ja-JP" altLang="en-US" dirty="0"/>
          </a:p>
        </p:txBody>
      </p:sp>
      <p:sp>
        <p:nvSpPr>
          <p:cNvPr id="4" name="スライド番号プレースホルダ 3"/>
          <p:cNvSpPr>
            <a:spLocks noGrp="1"/>
          </p:cNvSpPr>
          <p:nvPr>
            <p:ph type="sldNum" sz="quarter" idx="12"/>
          </p:nvPr>
        </p:nvSpPr>
        <p:spPr/>
        <p:txBody>
          <a:bodyPr/>
          <a:lstStyle/>
          <a:p>
            <a:fld id="{F2F13CCE-1AC0-4F9A-892C-CF9264F2F0D9}" type="slidenum">
              <a:rPr kumimoji="1" lang="ja-JP" altLang="en-US" smtClean="0"/>
              <a:pPr/>
              <a:t>12</a:t>
            </a:fld>
            <a:endParaRPr kumimoji="1" lang="ja-JP" altLang="en-US"/>
          </a:p>
        </p:txBody>
      </p:sp>
      <p:pic>
        <p:nvPicPr>
          <p:cNvPr id="4098" name="Picture 2"/>
          <p:cNvPicPr>
            <a:picLocks noChangeAspect="1" noChangeArrowheads="1"/>
          </p:cNvPicPr>
          <p:nvPr/>
        </p:nvPicPr>
        <p:blipFill>
          <a:blip r:embed="rId3" cstate="print"/>
          <a:srcRect/>
          <a:stretch>
            <a:fillRect/>
          </a:stretch>
        </p:blipFill>
        <p:spPr bwMode="auto">
          <a:xfrm>
            <a:off x="2123728" y="2264027"/>
            <a:ext cx="4908937" cy="3325213"/>
          </a:xfrm>
          <a:prstGeom prst="rect">
            <a:avLst/>
          </a:prstGeom>
          <a:noFill/>
          <a:ln w="9525">
            <a:noFill/>
            <a:miter lim="800000"/>
            <a:headEnd/>
            <a:tailEnd/>
          </a:ln>
        </p:spPr>
      </p:pic>
      <p:sp>
        <p:nvSpPr>
          <p:cNvPr id="7" name="テキスト ボックス 6"/>
          <p:cNvSpPr txBox="1"/>
          <p:nvPr/>
        </p:nvSpPr>
        <p:spPr>
          <a:xfrm>
            <a:off x="251520" y="1484784"/>
            <a:ext cx="8568952" cy="64633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85725" indent="-85725">
              <a:buFont typeface="Arial" pitchFamily="34" charset="0"/>
              <a:buChar char="•"/>
            </a:pPr>
            <a:r>
              <a:rPr lang="ja-JP" altLang="en-US" dirty="0" smtClean="0"/>
              <a:t>一次判定での要介護</a:t>
            </a:r>
            <a:r>
              <a:rPr lang="en-US" altLang="ja-JP" dirty="0" smtClean="0"/>
              <a:t>1</a:t>
            </a:r>
            <a:r>
              <a:rPr lang="ja-JP" altLang="en-US" dirty="0" smtClean="0"/>
              <a:t>・要支援</a:t>
            </a:r>
            <a:r>
              <a:rPr lang="en-US" altLang="ja-JP" dirty="0" smtClean="0"/>
              <a:t>2</a:t>
            </a:r>
            <a:r>
              <a:rPr lang="ja-JP" altLang="en-US" dirty="0" smtClean="0"/>
              <a:t>の判定はあくまで統計的な結果</a:t>
            </a:r>
            <a:endParaRPr lang="en-US" altLang="ja-JP" dirty="0" smtClean="0"/>
          </a:p>
          <a:p>
            <a:pPr marL="85725" indent="-85725">
              <a:buFont typeface="Arial" pitchFamily="34" charset="0"/>
              <a:buChar char="•"/>
            </a:pPr>
            <a:r>
              <a:rPr lang="ja-JP" altLang="en-US" dirty="0" smtClean="0"/>
              <a:t>特記事項と主治医意見書から対象者特有の状況を確認した上での判定が必要となる</a:t>
            </a:r>
          </a:p>
        </p:txBody>
      </p:sp>
      <p:sp>
        <p:nvSpPr>
          <p:cNvPr id="11" name="線吹き出し 2 (枠付き) 10"/>
          <p:cNvSpPr/>
          <p:nvPr/>
        </p:nvSpPr>
        <p:spPr>
          <a:xfrm>
            <a:off x="7092280" y="2492896"/>
            <a:ext cx="1728192" cy="2304256"/>
          </a:xfrm>
          <a:prstGeom prst="borderCallout2">
            <a:avLst>
              <a:gd name="adj1" fmla="val 18750"/>
              <a:gd name="adj2" fmla="val -8333"/>
              <a:gd name="adj3" fmla="val 18750"/>
              <a:gd name="adj4" fmla="val -16667"/>
              <a:gd name="adj5" fmla="val 11982"/>
              <a:gd name="adj6" fmla="val -24272"/>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a:buFont typeface="Arial" pitchFamily="34" charset="0"/>
              <a:buChar char="•"/>
            </a:pPr>
            <a:r>
              <a:rPr lang="ja-JP" altLang="en-US" sz="1400" dirty="0" smtClean="0">
                <a:solidFill>
                  <a:sysClr val="windowText" lastClr="000000"/>
                </a:solidFill>
              </a:rPr>
              <a:t>「認知症高齢者の日常生活自立度が</a:t>
            </a:r>
            <a:r>
              <a:rPr lang="en-US" altLang="ja-JP" sz="1400" dirty="0" smtClean="0">
                <a:solidFill>
                  <a:sysClr val="windowText" lastClr="000000"/>
                </a:solidFill>
              </a:rPr>
              <a:t>Ⅱ</a:t>
            </a:r>
            <a:r>
              <a:rPr lang="ja-JP" altLang="en-US" sz="1400" dirty="0" smtClean="0">
                <a:solidFill>
                  <a:sysClr val="windowText" lastClr="000000"/>
                </a:solidFill>
              </a:rPr>
              <a:t>以上」であるかどうかのみで一律に判断しない</a:t>
            </a:r>
            <a:endParaRPr kumimoji="1" lang="en-US" altLang="ja-JP" sz="1400" dirty="0" smtClean="0">
              <a:solidFill>
                <a:sysClr val="windowText" lastClr="000000"/>
              </a:solidFill>
            </a:endParaRPr>
          </a:p>
        </p:txBody>
      </p:sp>
      <p:sp>
        <p:nvSpPr>
          <p:cNvPr id="12" name="線吹き出し 2 (枠付き) 11"/>
          <p:cNvSpPr/>
          <p:nvPr/>
        </p:nvSpPr>
        <p:spPr>
          <a:xfrm>
            <a:off x="323528" y="2996952"/>
            <a:ext cx="1728192" cy="2304256"/>
          </a:xfrm>
          <a:prstGeom prst="borderCallout2">
            <a:avLst>
              <a:gd name="adj1" fmla="val 11309"/>
              <a:gd name="adj2" fmla="val 101346"/>
              <a:gd name="adj3" fmla="val 10896"/>
              <a:gd name="adj4" fmla="val 108445"/>
              <a:gd name="adj5" fmla="val 43811"/>
              <a:gd name="adj6" fmla="val 116272"/>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a:buFont typeface="Arial" pitchFamily="34" charset="0"/>
              <a:buChar char="•"/>
            </a:pPr>
            <a:r>
              <a:rPr kumimoji="1" lang="ja-JP" altLang="en-US" sz="1400" dirty="0" smtClean="0">
                <a:solidFill>
                  <a:sysClr val="windowText" lastClr="000000"/>
                </a:solidFill>
              </a:rPr>
              <a:t>一次判定結果の状態の安定性や主治医意見書の「症状としての安定性」のチェックのみで判断しない</a:t>
            </a:r>
            <a:endParaRPr kumimoji="1" lang="en-US" altLang="ja-JP" sz="1400" dirty="0" smtClean="0">
              <a:solidFill>
                <a:sysClr val="windowText" lastClr="000000"/>
              </a:solidFill>
            </a:endParaRPr>
          </a:p>
        </p:txBody>
      </p:sp>
      <p:sp>
        <p:nvSpPr>
          <p:cNvPr id="13" name="テキスト ボックス 12"/>
          <p:cNvSpPr txBox="1"/>
          <p:nvPr/>
        </p:nvSpPr>
        <p:spPr>
          <a:xfrm>
            <a:off x="323528" y="5734997"/>
            <a:ext cx="8568952" cy="64633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marL="85725" indent="-85725" algn="ctr"/>
            <a:r>
              <a:rPr lang="ja-JP" altLang="en-US" dirty="0" smtClean="0"/>
              <a:t>一次判定が、要支援２・要介護１のどちらで表示されていても、特記事項と</a:t>
            </a:r>
            <a:endParaRPr lang="en-US" altLang="ja-JP" dirty="0" smtClean="0"/>
          </a:p>
          <a:p>
            <a:pPr marL="85725" indent="-85725" algn="ctr"/>
            <a:r>
              <a:rPr lang="ja-JP" altLang="en-US" dirty="0" smtClean="0"/>
              <a:t>主治医意見書から申請者の個別具体的な状況を確認することが重要</a:t>
            </a:r>
            <a:endParaRPr lang="en-US" altLang="ja-JP"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827584" y="1268760"/>
            <a:ext cx="7704856" cy="4392488"/>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sz="1200"/>
          </a:p>
        </p:txBody>
      </p:sp>
      <p:sp>
        <p:nvSpPr>
          <p:cNvPr id="2" name="タイトル 1"/>
          <p:cNvSpPr>
            <a:spLocks noGrp="1"/>
          </p:cNvSpPr>
          <p:nvPr>
            <p:ph type="title"/>
          </p:nvPr>
        </p:nvSpPr>
        <p:spPr/>
        <p:txBody>
          <a:bodyPr/>
          <a:lstStyle/>
          <a:p>
            <a:r>
              <a:rPr kumimoji="1" lang="ja-JP" altLang="en-US" dirty="0" smtClean="0"/>
              <a:t>課題の発生源への対策</a:t>
            </a:r>
            <a:endParaRPr kumimoji="1" lang="ja-JP" altLang="en-US" dirty="0"/>
          </a:p>
        </p:txBody>
      </p:sp>
      <p:sp>
        <p:nvSpPr>
          <p:cNvPr id="3" name="コンテンツ プレースホルダ 2"/>
          <p:cNvSpPr>
            <a:spLocks noGrp="1"/>
          </p:cNvSpPr>
          <p:nvPr>
            <p:ph idx="1"/>
          </p:nvPr>
        </p:nvSpPr>
        <p:spPr>
          <a:xfrm>
            <a:off x="1105273" y="1528193"/>
            <a:ext cx="7217764" cy="4023078"/>
          </a:xfrm>
        </p:spPr>
        <p:txBody>
          <a:bodyPr/>
          <a:lstStyle/>
          <a:p>
            <a:pPr>
              <a:buNone/>
            </a:pPr>
            <a:endParaRPr lang="en-US" altLang="ja-JP" sz="2000" dirty="0" smtClean="0"/>
          </a:p>
          <a:p>
            <a:endParaRPr kumimoji="1" lang="en-US" altLang="ja-JP" sz="2000" dirty="0" smtClean="0"/>
          </a:p>
          <a:p>
            <a:endParaRPr kumimoji="1" lang="ja-JP" altLang="en-US" sz="2000" dirty="0"/>
          </a:p>
        </p:txBody>
      </p:sp>
      <p:graphicFrame>
        <p:nvGraphicFramePr>
          <p:cNvPr id="12" name="図表 11"/>
          <p:cNvGraphicFramePr/>
          <p:nvPr/>
        </p:nvGraphicFramePr>
        <p:xfrm>
          <a:off x="1835696" y="1700809"/>
          <a:ext cx="6062838" cy="35843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正方形/長方形 12"/>
          <p:cNvSpPr/>
          <p:nvPr/>
        </p:nvSpPr>
        <p:spPr>
          <a:xfrm>
            <a:off x="6336196" y="1916832"/>
            <a:ext cx="1831481" cy="648072"/>
          </a:xfrm>
          <a:prstGeom prst="rect">
            <a:avLst/>
          </a:prstGeom>
          <a:solidFill>
            <a:schemeClr val="bg1"/>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e</a:t>
            </a:r>
            <a:r>
              <a:rPr kumimoji="1" lang="ja-JP" altLang="en-US" sz="1200" dirty="0" smtClean="0">
                <a:solidFill>
                  <a:schemeClr val="tx1"/>
                </a:solidFill>
              </a:rPr>
              <a:t>ラーニング</a:t>
            </a:r>
            <a:endParaRPr kumimoji="1" lang="en-US" altLang="ja-JP" sz="1200" dirty="0" smtClean="0">
              <a:solidFill>
                <a:schemeClr val="tx1"/>
              </a:solidFill>
            </a:endParaRPr>
          </a:p>
          <a:p>
            <a:r>
              <a:rPr kumimoji="1" lang="ja-JP" altLang="en-US" sz="1200" dirty="0" smtClean="0">
                <a:solidFill>
                  <a:schemeClr val="tx1"/>
                </a:solidFill>
              </a:rPr>
              <a:t>調査の基本的考え方と個別調査項目の理解</a:t>
            </a:r>
            <a:endParaRPr kumimoji="1" lang="ja-JP" altLang="en-US" sz="1200" dirty="0">
              <a:solidFill>
                <a:schemeClr val="tx1"/>
              </a:solidFill>
            </a:endParaRPr>
          </a:p>
        </p:txBody>
      </p:sp>
      <p:sp>
        <p:nvSpPr>
          <p:cNvPr id="14" name="正方形/長方形 13"/>
          <p:cNvSpPr/>
          <p:nvPr/>
        </p:nvSpPr>
        <p:spPr>
          <a:xfrm>
            <a:off x="6209886" y="4281095"/>
            <a:ext cx="2084101" cy="720080"/>
          </a:xfrm>
          <a:prstGeom prst="rect">
            <a:avLst/>
          </a:prstGeom>
          <a:solidFill>
            <a:schemeClr val="bg1"/>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DVD</a:t>
            </a:r>
            <a:r>
              <a:rPr kumimoji="1" lang="ja-JP" altLang="en-US" sz="1200" dirty="0" smtClean="0">
                <a:solidFill>
                  <a:schemeClr val="tx1"/>
                </a:solidFill>
              </a:rPr>
              <a:t>教材</a:t>
            </a:r>
            <a:endParaRPr kumimoji="1" lang="en-US" altLang="ja-JP" sz="1200" dirty="0" smtClean="0">
              <a:solidFill>
                <a:schemeClr val="tx1"/>
              </a:solidFill>
            </a:endParaRPr>
          </a:p>
          <a:p>
            <a:r>
              <a:rPr lang="ja-JP" altLang="en-US" sz="1200" dirty="0" smtClean="0">
                <a:solidFill>
                  <a:schemeClr val="tx1"/>
                </a:solidFill>
              </a:rPr>
              <a:t>正しい審査プロセスの考え方の理解</a:t>
            </a:r>
            <a:endParaRPr kumimoji="1" lang="ja-JP" altLang="en-US" sz="1200" dirty="0">
              <a:solidFill>
                <a:schemeClr val="tx1"/>
              </a:solidFill>
            </a:endParaRPr>
          </a:p>
        </p:txBody>
      </p:sp>
      <p:sp>
        <p:nvSpPr>
          <p:cNvPr id="17" name="正方形/長方形 16"/>
          <p:cNvSpPr/>
          <p:nvPr/>
        </p:nvSpPr>
        <p:spPr>
          <a:xfrm>
            <a:off x="1045674" y="1988840"/>
            <a:ext cx="2084101" cy="504056"/>
          </a:xfrm>
          <a:prstGeom prst="rect">
            <a:avLst/>
          </a:prstGeom>
          <a:solidFill>
            <a:schemeClr val="bg1"/>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rPr>
              <a:t>業務分析データ</a:t>
            </a:r>
            <a:endParaRPr kumimoji="1" lang="en-US" altLang="ja-JP" sz="1200" dirty="0" smtClean="0">
              <a:solidFill>
                <a:schemeClr val="tx1"/>
              </a:solidFill>
            </a:endParaRPr>
          </a:p>
          <a:p>
            <a:r>
              <a:rPr lang="ja-JP" altLang="en-US" sz="1200" dirty="0" smtClean="0">
                <a:solidFill>
                  <a:schemeClr val="tx1"/>
                </a:solidFill>
              </a:rPr>
              <a:t>データから現状の状況を把握</a:t>
            </a:r>
            <a:endParaRPr kumimoji="1" lang="ja-JP" altLang="en-US" sz="1200" dirty="0">
              <a:solidFill>
                <a:schemeClr val="tx1"/>
              </a:solidFill>
            </a:endParaRPr>
          </a:p>
        </p:txBody>
      </p:sp>
      <p:sp>
        <p:nvSpPr>
          <p:cNvPr id="10" name="正方形/長方形 9"/>
          <p:cNvSpPr/>
          <p:nvPr/>
        </p:nvSpPr>
        <p:spPr>
          <a:xfrm>
            <a:off x="971600" y="5877272"/>
            <a:ext cx="7488832" cy="576064"/>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都道府県・市町村の担当者による技術的助言</a:t>
            </a:r>
            <a:endParaRPr kumimoji="1" lang="ja-JP" altLang="en-US" dirty="0"/>
          </a:p>
        </p:txBody>
      </p:sp>
      <p:sp>
        <p:nvSpPr>
          <p:cNvPr id="11" name="正方形/長方形 10"/>
          <p:cNvSpPr/>
          <p:nvPr/>
        </p:nvSpPr>
        <p:spPr>
          <a:xfrm>
            <a:off x="1043608" y="4305098"/>
            <a:ext cx="2088232" cy="672075"/>
          </a:xfrm>
          <a:prstGeom prst="rect">
            <a:avLst/>
          </a:prstGeom>
          <a:solidFill>
            <a:schemeClr val="bg1"/>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rPr>
              <a:t>研修パッケージ</a:t>
            </a:r>
            <a:endParaRPr kumimoji="1" lang="en-US" altLang="ja-JP" sz="1200" dirty="0" smtClean="0">
              <a:solidFill>
                <a:schemeClr val="tx1"/>
              </a:solidFill>
            </a:endParaRPr>
          </a:p>
          <a:p>
            <a:r>
              <a:rPr kumimoji="1" lang="ja-JP" altLang="en-US" sz="1200" dirty="0" smtClean="0">
                <a:solidFill>
                  <a:schemeClr val="tx1"/>
                </a:solidFill>
              </a:rPr>
              <a:t>目的別研修による課題点への対応</a:t>
            </a:r>
            <a:endParaRPr kumimoji="1" lang="ja-JP" altLang="en-US" sz="1200" dirty="0">
              <a:solidFill>
                <a:schemeClr val="tx1"/>
              </a:solidFill>
            </a:endParaRPr>
          </a:p>
        </p:txBody>
      </p:sp>
      <p:sp>
        <p:nvSpPr>
          <p:cNvPr id="18" name="スライド番号プレースホルダ 17"/>
          <p:cNvSpPr>
            <a:spLocks noGrp="1"/>
          </p:cNvSpPr>
          <p:nvPr>
            <p:ph type="sldNum" sz="quarter" idx="12"/>
          </p:nvPr>
        </p:nvSpPr>
        <p:spPr/>
        <p:txBody>
          <a:bodyPr/>
          <a:lstStyle/>
          <a:p>
            <a:fld id="{F2F13CCE-1AC0-4F9A-892C-CF9264F2F0D9}" type="slidenum">
              <a:rPr kumimoji="1" lang="ja-JP" altLang="en-US" smtClean="0"/>
              <a:pPr/>
              <a:t>13</a:t>
            </a:fld>
            <a:endParaRPr kumimoji="1" lang="ja-JP" altLang="en-US"/>
          </a:p>
        </p:txBody>
      </p:sp>
      <p:sp>
        <p:nvSpPr>
          <p:cNvPr id="19" name="下矢印 18"/>
          <p:cNvSpPr/>
          <p:nvPr/>
        </p:nvSpPr>
        <p:spPr>
          <a:xfrm rot="10800000">
            <a:off x="4283968" y="5373216"/>
            <a:ext cx="936104" cy="432048"/>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0450" name="Rectangle 2"/>
          <p:cNvSpPr>
            <a:spLocks noGrp="1" noChangeArrowheads="1"/>
          </p:cNvSpPr>
          <p:nvPr>
            <p:ph type="title"/>
          </p:nvPr>
        </p:nvSpPr>
        <p:spPr/>
        <p:txBody>
          <a:bodyPr>
            <a:noAutofit/>
          </a:bodyPr>
          <a:lstStyle/>
          <a:p>
            <a:pPr eaLnBrk="1" hangingPunct="1">
              <a:lnSpc>
                <a:spcPct val="110000"/>
              </a:lnSpc>
              <a:defRPr/>
            </a:pPr>
            <a:r>
              <a:rPr lang="ja-JP" altLang="en-US" sz="3200" dirty="0" smtClean="0"/>
              <a:t>平成</a:t>
            </a:r>
            <a:r>
              <a:rPr lang="en-US" altLang="ja-JP" sz="3200" dirty="0" smtClean="0"/>
              <a:t>23</a:t>
            </a:r>
            <a:r>
              <a:rPr lang="ja-JP" altLang="en-US" sz="3200" dirty="0" smtClean="0"/>
              <a:t>年度要介護認定適正化事業の</a:t>
            </a:r>
            <a:r>
              <a:rPr lang="en-US" altLang="ja-JP" sz="3200" dirty="0" smtClean="0"/>
              <a:t/>
            </a:r>
            <a:br>
              <a:rPr lang="en-US" altLang="ja-JP" sz="3200" dirty="0" smtClean="0"/>
            </a:br>
            <a:r>
              <a:rPr lang="ja-JP" altLang="en-US" sz="3200" dirty="0" smtClean="0"/>
              <a:t>基本コンセプト</a:t>
            </a:r>
          </a:p>
        </p:txBody>
      </p:sp>
      <p:sp>
        <p:nvSpPr>
          <p:cNvPr id="18" name="コンテンツ プレースホルダ 17"/>
          <p:cNvSpPr>
            <a:spLocks noGrp="1"/>
          </p:cNvSpPr>
          <p:nvPr>
            <p:ph idx="1"/>
          </p:nvPr>
        </p:nvSpPr>
        <p:spPr/>
        <p:txBody>
          <a:bodyPr/>
          <a:lstStyle/>
          <a:p>
            <a:r>
              <a:rPr lang="ja-JP" altLang="en-US" sz="2400" dirty="0" smtClean="0"/>
              <a:t>技術的助言事業で得た現場のニーズを全国共通の適正化ツール（研修・業務分析データ・</a:t>
            </a:r>
            <a:r>
              <a:rPr lang="en-US" altLang="ja-JP" sz="2400" dirty="0" smtClean="0"/>
              <a:t>e</a:t>
            </a:r>
            <a:r>
              <a:rPr lang="ja-JP" altLang="en-US" sz="2400" dirty="0" smtClean="0"/>
              <a:t>ラーニング）に活用するとともに、適正化ツールの分析結果を技術的助言事業での重点助言項目に反映させる。</a:t>
            </a:r>
          </a:p>
          <a:p>
            <a:endParaRPr kumimoji="1" lang="ja-JP" altLang="en-US" dirty="0"/>
          </a:p>
        </p:txBody>
      </p:sp>
      <p:sp>
        <p:nvSpPr>
          <p:cNvPr id="61" name="角丸四角形吹き出し 60"/>
          <p:cNvSpPr/>
          <p:nvPr/>
        </p:nvSpPr>
        <p:spPr bwMode="auto">
          <a:xfrm>
            <a:off x="118582" y="3284984"/>
            <a:ext cx="8940070" cy="3168352"/>
          </a:xfrm>
          <a:prstGeom prst="wedgeRoundRectCallout">
            <a:avLst>
              <a:gd name="adj1" fmla="val 34319"/>
              <a:gd name="adj2" fmla="val -49333"/>
              <a:gd name="adj3" fmla="val 16667"/>
            </a:avLst>
          </a:prstGeom>
          <a:gradFill>
            <a:gsLst>
              <a:gs pos="0">
                <a:srgbClr val="FF99FF">
                  <a:alpha val="0"/>
                </a:srgbClr>
              </a:gs>
              <a:gs pos="35000">
                <a:schemeClr val="accent1">
                  <a:tint val="37000"/>
                  <a:satMod val="300000"/>
                </a:schemeClr>
              </a:gs>
              <a:gs pos="100000">
                <a:schemeClr val="accent1">
                  <a:tint val="15000"/>
                  <a:satMod val="350000"/>
                </a:schemeClr>
              </a:gs>
            </a:gsLst>
            <a:lin ang="16200000" scaled="1"/>
          </a:gradFill>
          <a:ln w="12700" cap="flat" cmpd="sng" algn="ctr">
            <a:solidFill>
              <a:srgbClr val="3366CC"/>
            </a:solidFill>
            <a:prstDash val="solid"/>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 typeface="Wingdings" pitchFamily="2" charset="2"/>
              <a:buNone/>
              <a:tabLst/>
            </a:pPr>
            <a:endParaRPr kumimoji="0" lang="ja-JP" altLang="en-US" sz="1800" b="0" i="0" u="none" strike="noStrike" cap="none" normalizeH="0" baseline="0" smtClean="0">
              <a:ln>
                <a:noFill/>
              </a:ln>
              <a:solidFill>
                <a:schemeClr val="tx1"/>
              </a:solidFill>
              <a:effectLst/>
              <a:latin typeface="Arial" charset="0"/>
              <a:ea typeface="ＭＳ Ｐゴシック" charset="-128"/>
              <a:cs typeface="Arial" charset="0"/>
            </a:endParaRPr>
          </a:p>
        </p:txBody>
      </p:sp>
      <p:graphicFrame>
        <p:nvGraphicFramePr>
          <p:cNvPr id="62" name="図表 61"/>
          <p:cNvGraphicFramePr/>
          <p:nvPr/>
        </p:nvGraphicFramePr>
        <p:xfrm>
          <a:off x="218286" y="3356992"/>
          <a:ext cx="8807132" cy="30603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 name="グループ化 4"/>
          <p:cNvGrpSpPr>
            <a:grpSpLocks/>
          </p:cNvGrpSpPr>
          <p:nvPr/>
        </p:nvGrpSpPr>
        <p:grpSpPr bwMode="auto">
          <a:xfrm rot="18900000">
            <a:off x="4146467" y="4636030"/>
            <a:ext cx="1618407" cy="1153531"/>
            <a:chOff x="118524" y="-200015"/>
            <a:chExt cx="2515638" cy="1623991"/>
          </a:xfrm>
        </p:grpSpPr>
        <p:sp>
          <p:nvSpPr>
            <p:cNvPr id="64" name="左右矢印 63"/>
            <p:cNvSpPr/>
            <p:nvPr/>
          </p:nvSpPr>
          <p:spPr>
            <a:xfrm rot="18900000">
              <a:off x="118524" y="-200015"/>
              <a:ext cx="2515638" cy="317867"/>
            </a:xfrm>
            <a:prstGeom prst="lef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3">
              <a:schemeClr val="accent1">
                <a:tint val="60000"/>
                <a:hueOff val="0"/>
                <a:satOff val="0"/>
                <a:lumOff val="0"/>
                <a:alphaOff val="0"/>
              </a:schemeClr>
            </a:effectRef>
            <a:fontRef idx="minor">
              <a:schemeClr val="lt1"/>
            </a:fontRef>
          </p:style>
        </p:sp>
        <p:sp>
          <p:nvSpPr>
            <p:cNvPr id="65" name="左右矢印 4"/>
            <p:cNvSpPr/>
            <p:nvPr/>
          </p:nvSpPr>
          <p:spPr>
            <a:xfrm rot="18900000">
              <a:off x="1454016" y="1226724"/>
              <a:ext cx="757071" cy="190498"/>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buFont typeface="Wingdings" pitchFamily="2" charset="2"/>
                <a:buNone/>
                <a:defRPr/>
              </a:pPr>
              <a:endParaRPr lang="ja-JP" altLang="en-US" sz="900"/>
            </a:p>
          </p:txBody>
        </p:sp>
      </p:grpSp>
      <p:sp>
        <p:nvSpPr>
          <p:cNvPr id="66" name="左右矢印 65"/>
          <p:cNvSpPr/>
          <p:nvPr/>
        </p:nvSpPr>
        <p:spPr>
          <a:xfrm>
            <a:off x="2104056" y="4726614"/>
            <a:ext cx="4731570" cy="225780"/>
          </a:xfrm>
          <a:prstGeom prst="lef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3">
            <a:schemeClr val="accent1">
              <a:tint val="60000"/>
              <a:hueOff val="0"/>
              <a:satOff val="0"/>
              <a:lumOff val="0"/>
              <a:alphaOff val="0"/>
            </a:schemeClr>
          </a:effectRef>
          <a:fontRef idx="minor">
            <a:schemeClr val="lt1"/>
          </a:fontRef>
        </p:style>
        <p:txBody>
          <a:bodyPr/>
          <a:lstStyle/>
          <a:p>
            <a:pPr algn="ctr">
              <a:spcBef>
                <a:spcPct val="50000"/>
              </a:spcBef>
              <a:buFont typeface="Wingdings" pitchFamily="2" charset="2"/>
              <a:buNone/>
              <a:defRPr/>
            </a:pPr>
            <a:endParaRPr kumimoji="0" lang="ja-JP" altLang="en-US" sz="900" dirty="0"/>
          </a:p>
        </p:txBody>
      </p:sp>
      <p:sp>
        <p:nvSpPr>
          <p:cNvPr id="67" name="テキスト ボックス 66"/>
          <p:cNvSpPr txBox="1"/>
          <p:nvPr/>
        </p:nvSpPr>
        <p:spPr>
          <a:xfrm>
            <a:off x="1246935" y="5453208"/>
            <a:ext cx="1962452" cy="507831"/>
          </a:xfrm>
          <a:prstGeom prst="rect">
            <a:avLst/>
          </a:prstGeom>
          <a:solidFill>
            <a:schemeClr val="bg1">
              <a:alpha val="50000"/>
            </a:schemeClr>
          </a:solidFill>
          <a:ln>
            <a:solidFill>
              <a:schemeClr val="tx1"/>
            </a:solidFill>
            <a:prstDash val="dashDot"/>
          </a:ln>
        </p:spPr>
        <p:txBody>
          <a:bodyPr wrap="square">
            <a:spAutoFit/>
          </a:bodyPr>
          <a:lstStyle/>
          <a:p>
            <a:pPr>
              <a:spcBef>
                <a:spcPct val="50000"/>
              </a:spcBef>
              <a:buFont typeface="Wingdings" pitchFamily="2" charset="2"/>
              <a:buNone/>
              <a:defRPr/>
            </a:pPr>
            <a:r>
              <a:rPr lang="ja-JP" altLang="en-US" sz="900" dirty="0"/>
              <a:t>認定調査員研修において「業務分析データ」の読み方についての演習を実施</a:t>
            </a:r>
          </a:p>
        </p:txBody>
      </p:sp>
      <p:sp>
        <p:nvSpPr>
          <p:cNvPr id="68" name="テキスト ボックス 67"/>
          <p:cNvSpPr txBox="1"/>
          <p:nvPr/>
        </p:nvSpPr>
        <p:spPr>
          <a:xfrm>
            <a:off x="5871109" y="5313387"/>
            <a:ext cx="1954316" cy="507831"/>
          </a:xfrm>
          <a:prstGeom prst="rect">
            <a:avLst/>
          </a:prstGeom>
          <a:solidFill>
            <a:schemeClr val="bg1">
              <a:alpha val="50000"/>
            </a:schemeClr>
          </a:solidFill>
          <a:ln>
            <a:solidFill>
              <a:schemeClr val="tx1"/>
            </a:solidFill>
            <a:prstDash val="dashDot"/>
          </a:ln>
        </p:spPr>
        <p:txBody>
          <a:bodyPr>
            <a:spAutoFit/>
          </a:bodyPr>
          <a:lstStyle/>
          <a:p>
            <a:pPr>
              <a:spcBef>
                <a:spcPct val="50000"/>
              </a:spcBef>
              <a:buFont typeface="Wingdings" pitchFamily="2" charset="2"/>
              <a:buNone/>
              <a:defRPr/>
            </a:pPr>
            <a:r>
              <a:rPr lang="ja-JP" altLang="en-US" sz="900" dirty="0"/>
              <a:t>業務分析データにおいて偏りの大きい項目を抽出し、</a:t>
            </a:r>
            <a:r>
              <a:rPr lang="en-US" altLang="ja-JP" sz="900" dirty="0"/>
              <a:t>e-</a:t>
            </a:r>
            <a:r>
              <a:rPr lang="ja-JP" altLang="en-US" sz="900" dirty="0"/>
              <a:t>ラーニングシステムの問題集等に組み込む</a:t>
            </a:r>
          </a:p>
        </p:txBody>
      </p:sp>
      <p:sp>
        <p:nvSpPr>
          <p:cNvPr id="69" name="テキスト ボックス 68"/>
          <p:cNvSpPr txBox="1"/>
          <p:nvPr/>
        </p:nvSpPr>
        <p:spPr>
          <a:xfrm>
            <a:off x="1521224" y="3512614"/>
            <a:ext cx="2020507" cy="369332"/>
          </a:xfrm>
          <a:prstGeom prst="rect">
            <a:avLst/>
          </a:prstGeom>
          <a:solidFill>
            <a:schemeClr val="bg1">
              <a:alpha val="50000"/>
            </a:schemeClr>
          </a:solidFill>
          <a:ln>
            <a:solidFill>
              <a:schemeClr val="tx1"/>
            </a:solidFill>
            <a:prstDash val="dashDot"/>
          </a:ln>
        </p:spPr>
        <p:txBody>
          <a:bodyPr wrap="square">
            <a:spAutoFit/>
          </a:bodyPr>
          <a:lstStyle/>
          <a:p>
            <a:pPr>
              <a:spcBef>
                <a:spcPct val="50000"/>
              </a:spcBef>
              <a:buFont typeface="Wingdings" pitchFamily="2" charset="2"/>
              <a:buNone/>
              <a:defRPr/>
            </a:pPr>
            <a:r>
              <a:rPr lang="ja-JP" altLang="en-US" sz="900" dirty="0"/>
              <a:t>技術的助言事業の重点助言内容</a:t>
            </a:r>
            <a:r>
              <a:rPr lang="ja-JP" altLang="en-US" sz="900" dirty="0" smtClean="0"/>
              <a:t>を研修</a:t>
            </a:r>
            <a:r>
              <a:rPr lang="ja-JP" altLang="en-US" sz="900" dirty="0"/>
              <a:t>のプログラムの中に組み込み</a:t>
            </a:r>
          </a:p>
        </p:txBody>
      </p:sp>
      <p:sp>
        <p:nvSpPr>
          <p:cNvPr id="70" name="テキスト ボックス 69"/>
          <p:cNvSpPr txBox="1"/>
          <p:nvPr/>
        </p:nvSpPr>
        <p:spPr>
          <a:xfrm>
            <a:off x="6012726" y="3793385"/>
            <a:ext cx="1920031" cy="507831"/>
          </a:xfrm>
          <a:prstGeom prst="rect">
            <a:avLst/>
          </a:prstGeom>
          <a:solidFill>
            <a:schemeClr val="bg1">
              <a:alpha val="50000"/>
            </a:schemeClr>
          </a:solidFill>
          <a:ln>
            <a:solidFill>
              <a:schemeClr val="tx1"/>
            </a:solidFill>
            <a:prstDash val="dashDot"/>
          </a:ln>
        </p:spPr>
        <p:txBody>
          <a:bodyPr>
            <a:spAutoFit/>
          </a:bodyPr>
          <a:lstStyle/>
          <a:p>
            <a:pPr>
              <a:spcBef>
                <a:spcPct val="50000"/>
              </a:spcBef>
              <a:buFont typeface="Wingdings" pitchFamily="2" charset="2"/>
              <a:buNone/>
              <a:defRPr/>
            </a:pPr>
            <a:r>
              <a:rPr lang="ja-JP" altLang="en-US" sz="900" dirty="0"/>
              <a:t>技術的助言事業における重点助言内容に基づき、</a:t>
            </a:r>
            <a:r>
              <a:rPr lang="en-US" altLang="ja-JP" sz="900" dirty="0"/>
              <a:t>e-</a:t>
            </a:r>
            <a:r>
              <a:rPr lang="ja-JP" altLang="en-US" sz="900" dirty="0"/>
              <a:t>ラーニングの問題集等に組み込む</a:t>
            </a:r>
          </a:p>
        </p:txBody>
      </p:sp>
      <p:sp>
        <p:nvSpPr>
          <p:cNvPr id="71" name="テキスト ボックス 70"/>
          <p:cNvSpPr txBox="1"/>
          <p:nvPr/>
        </p:nvSpPr>
        <p:spPr>
          <a:xfrm>
            <a:off x="3852691" y="4109302"/>
            <a:ext cx="1542882" cy="507831"/>
          </a:xfrm>
          <a:prstGeom prst="rect">
            <a:avLst/>
          </a:prstGeom>
          <a:solidFill>
            <a:schemeClr val="bg1">
              <a:alpha val="50000"/>
            </a:schemeClr>
          </a:solidFill>
          <a:ln>
            <a:solidFill>
              <a:schemeClr val="tx1"/>
            </a:solidFill>
            <a:prstDash val="dashDot"/>
          </a:ln>
        </p:spPr>
        <p:txBody>
          <a:bodyPr>
            <a:spAutoFit/>
          </a:bodyPr>
          <a:lstStyle/>
          <a:p>
            <a:pPr>
              <a:spcBef>
                <a:spcPct val="50000"/>
              </a:spcBef>
              <a:buFont typeface="Wingdings" pitchFamily="2" charset="2"/>
              <a:buNone/>
              <a:defRPr/>
            </a:pPr>
            <a:r>
              <a:rPr lang="ja-JP" altLang="en-US" sz="900" dirty="0"/>
              <a:t>業務分析データの活用により、助言対象自治体の課題分析をより精緻化</a:t>
            </a:r>
          </a:p>
        </p:txBody>
      </p:sp>
      <p:sp>
        <p:nvSpPr>
          <p:cNvPr id="72" name="テキスト ボックス 71"/>
          <p:cNvSpPr txBox="1"/>
          <p:nvPr/>
        </p:nvSpPr>
        <p:spPr>
          <a:xfrm>
            <a:off x="3916791" y="5085185"/>
            <a:ext cx="1542882" cy="507831"/>
          </a:xfrm>
          <a:prstGeom prst="rect">
            <a:avLst/>
          </a:prstGeom>
          <a:solidFill>
            <a:schemeClr val="bg1">
              <a:alpha val="50000"/>
            </a:schemeClr>
          </a:solidFill>
          <a:ln>
            <a:solidFill>
              <a:schemeClr val="tx1"/>
            </a:solidFill>
            <a:prstDash val="dashDot"/>
          </a:ln>
        </p:spPr>
        <p:txBody>
          <a:bodyPr>
            <a:spAutoFit/>
          </a:bodyPr>
          <a:lstStyle/>
          <a:p>
            <a:pPr>
              <a:spcBef>
                <a:spcPct val="50000"/>
              </a:spcBef>
              <a:buFont typeface="Wingdings" pitchFamily="2" charset="2"/>
              <a:buNone/>
              <a:defRPr/>
            </a:pPr>
            <a:r>
              <a:rPr lang="ja-JP" altLang="en-US" sz="900" dirty="0"/>
              <a:t>技術的助言によって把握された新たな課題を解析するための分析軸の追加</a:t>
            </a:r>
          </a:p>
        </p:txBody>
      </p:sp>
      <p:sp>
        <p:nvSpPr>
          <p:cNvPr id="73" name="テキスト ボックス 72"/>
          <p:cNvSpPr txBox="1"/>
          <p:nvPr/>
        </p:nvSpPr>
        <p:spPr>
          <a:xfrm>
            <a:off x="938358" y="3979439"/>
            <a:ext cx="1748600" cy="507831"/>
          </a:xfrm>
          <a:prstGeom prst="rect">
            <a:avLst/>
          </a:prstGeom>
          <a:solidFill>
            <a:schemeClr val="bg1">
              <a:alpha val="50000"/>
            </a:schemeClr>
          </a:solidFill>
          <a:ln>
            <a:solidFill>
              <a:schemeClr val="tx1"/>
            </a:solidFill>
            <a:prstDash val="dashDot"/>
          </a:ln>
        </p:spPr>
        <p:txBody>
          <a:bodyPr>
            <a:spAutoFit/>
          </a:bodyPr>
          <a:lstStyle/>
          <a:p>
            <a:pPr>
              <a:spcBef>
                <a:spcPct val="50000"/>
              </a:spcBef>
              <a:buFont typeface="Wingdings" pitchFamily="2" charset="2"/>
              <a:buNone/>
              <a:defRPr/>
            </a:pPr>
            <a:r>
              <a:rPr lang="ja-JP" altLang="en-US" sz="900" dirty="0"/>
              <a:t>研修会で参加者から寄せられた質問等を参考に</a:t>
            </a:r>
            <a:r>
              <a:rPr lang="ja-JP" altLang="en-US" sz="900" dirty="0" smtClean="0"/>
              <a:t>、次年度の</a:t>
            </a:r>
            <a:r>
              <a:rPr lang="ja-JP" altLang="en-US" sz="900" dirty="0"/>
              <a:t>重点助言内容を検討</a:t>
            </a:r>
          </a:p>
        </p:txBody>
      </p:sp>
      <p:sp>
        <p:nvSpPr>
          <p:cNvPr id="74" name="テキスト ボックス 73"/>
          <p:cNvSpPr txBox="1"/>
          <p:nvPr/>
        </p:nvSpPr>
        <p:spPr>
          <a:xfrm>
            <a:off x="5070517" y="4613358"/>
            <a:ext cx="1645741" cy="369332"/>
          </a:xfrm>
          <a:prstGeom prst="rect">
            <a:avLst/>
          </a:prstGeom>
          <a:solidFill>
            <a:schemeClr val="bg1">
              <a:alpha val="50000"/>
            </a:schemeClr>
          </a:solidFill>
          <a:ln>
            <a:solidFill>
              <a:schemeClr val="tx1"/>
            </a:solidFill>
            <a:prstDash val="dashDot"/>
          </a:ln>
        </p:spPr>
        <p:txBody>
          <a:bodyPr>
            <a:spAutoFit/>
          </a:bodyPr>
          <a:lstStyle/>
          <a:p>
            <a:pPr>
              <a:spcBef>
                <a:spcPct val="50000"/>
              </a:spcBef>
              <a:buFont typeface="Wingdings" pitchFamily="2" charset="2"/>
              <a:buNone/>
              <a:defRPr/>
            </a:pPr>
            <a:r>
              <a:rPr lang="en-US" altLang="ja-JP" sz="900" dirty="0" smtClean="0"/>
              <a:t>e-</a:t>
            </a:r>
            <a:r>
              <a:rPr lang="ja-JP" altLang="en-US" sz="900" dirty="0"/>
              <a:t>ラーニング</a:t>
            </a:r>
            <a:r>
              <a:rPr lang="ja-JP" altLang="en-US" sz="900" dirty="0" smtClean="0"/>
              <a:t>の活用方法や問題集</a:t>
            </a:r>
            <a:r>
              <a:rPr lang="ja-JP" altLang="en-US" sz="900" dirty="0"/>
              <a:t>等に組み込む</a:t>
            </a:r>
          </a:p>
        </p:txBody>
      </p:sp>
      <p:sp>
        <p:nvSpPr>
          <p:cNvPr id="19" name="スライド番号プレースホルダ 18"/>
          <p:cNvSpPr>
            <a:spLocks noGrp="1"/>
          </p:cNvSpPr>
          <p:nvPr>
            <p:ph type="sldNum" sz="quarter" idx="12"/>
          </p:nvPr>
        </p:nvSpPr>
        <p:spPr/>
        <p:txBody>
          <a:bodyPr/>
          <a:lstStyle/>
          <a:p>
            <a:fld id="{F2F13CCE-1AC0-4F9A-892C-CF9264F2F0D9}" type="slidenum">
              <a:rPr kumimoji="1" lang="ja-JP" altLang="en-US" smtClean="0"/>
              <a:pPr/>
              <a:t>2</a:t>
            </a:fld>
            <a:endParaRPr kumimoji="1" lang="ja-JP" alt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179512" y="1340768"/>
            <a:ext cx="8784976" cy="5184576"/>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バラツキの発生する構造</a:t>
            </a:r>
            <a:endParaRPr kumimoji="1" lang="ja-JP" altLang="en-US" dirty="0"/>
          </a:p>
        </p:txBody>
      </p:sp>
      <p:sp>
        <p:nvSpPr>
          <p:cNvPr id="3" name="コンテンツ プレースホルダ 2"/>
          <p:cNvSpPr>
            <a:spLocks noGrp="1"/>
          </p:cNvSpPr>
          <p:nvPr>
            <p:ph idx="1"/>
          </p:nvPr>
        </p:nvSpPr>
        <p:spPr/>
        <p:txBody>
          <a:bodyPr/>
          <a:lstStyle/>
          <a:p>
            <a:pPr>
              <a:buNone/>
            </a:pPr>
            <a:endParaRPr lang="en-US" altLang="ja-JP" dirty="0" smtClean="0"/>
          </a:p>
          <a:p>
            <a:endParaRPr kumimoji="1" lang="en-US" altLang="ja-JP" dirty="0" smtClean="0"/>
          </a:p>
          <a:p>
            <a:endParaRPr kumimoji="1" lang="ja-JP" altLang="en-US" dirty="0"/>
          </a:p>
        </p:txBody>
      </p:sp>
      <p:graphicFrame>
        <p:nvGraphicFramePr>
          <p:cNvPr id="12" name="図表 11"/>
          <p:cNvGraphicFramePr/>
          <p:nvPr/>
        </p:nvGraphicFramePr>
        <p:xfrm>
          <a:off x="1187624" y="1772816"/>
          <a:ext cx="6912768" cy="40324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四角形吹き出し 12"/>
          <p:cNvSpPr/>
          <p:nvPr/>
        </p:nvSpPr>
        <p:spPr>
          <a:xfrm>
            <a:off x="6516216" y="1556792"/>
            <a:ext cx="2088232" cy="1368152"/>
          </a:xfrm>
          <a:prstGeom prst="wedgeRectCallout">
            <a:avLst>
              <a:gd name="adj1" fmla="val -108100"/>
              <a:gd name="adj2" fmla="val -1784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t>特記事項の記載が不充分だとその後の審査でエビデンスに基づいた議論ができなくなる</a:t>
            </a:r>
            <a:endParaRPr kumimoji="1" lang="ja-JP" altLang="en-US" dirty="0"/>
          </a:p>
        </p:txBody>
      </p:sp>
      <p:sp>
        <p:nvSpPr>
          <p:cNvPr id="14" name="四角形吹き出し 13"/>
          <p:cNvSpPr/>
          <p:nvPr/>
        </p:nvSpPr>
        <p:spPr>
          <a:xfrm>
            <a:off x="6372200" y="4941168"/>
            <a:ext cx="2376264" cy="1080120"/>
          </a:xfrm>
          <a:prstGeom prst="wedgeRectCallout">
            <a:avLst>
              <a:gd name="adj1" fmla="val -61936"/>
              <a:gd name="adj2" fmla="val -11079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t>誤った一次判定の</a:t>
            </a:r>
            <a:r>
              <a:rPr lang="ja-JP" altLang="en-US" dirty="0" smtClean="0"/>
              <a:t>まま二次判定を進めると、二次判定を誤る原因になる</a:t>
            </a:r>
            <a:endParaRPr kumimoji="1" lang="ja-JP" altLang="en-US" dirty="0"/>
          </a:p>
        </p:txBody>
      </p:sp>
      <p:sp>
        <p:nvSpPr>
          <p:cNvPr id="15" name="四角形吹き出し 14"/>
          <p:cNvSpPr/>
          <p:nvPr/>
        </p:nvSpPr>
        <p:spPr>
          <a:xfrm>
            <a:off x="395536" y="4797152"/>
            <a:ext cx="2376264" cy="1368152"/>
          </a:xfrm>
          <a:prstGeom prst="wedgeRectCallout">
            <a:avLst>
              <a:gd name="adj1" fmla="val 81977"/>
              <a:gd name="adj2" fmla="val 2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t>「介護の手間」という共通の尺度に基づいた議論が行われなければ、結果に</a:t>
            </a:r>
            <a:r>
              <a:rPr lang="ja-JP" altLang="en-US" dirty="0" smtClean="0"/>
              <a:t>バラツキが生じる</a:t>
            </a:r>
            <a:endParaRPr kumimoji="1" lang="ja-JP" altLang="en-US" dirty="0"/>
          </a:p>
        </p:txBody>
      </p:sp>
      <p:sp>
        <p:nvSpPr>
          <p:cNvPr id="17" name="四角形吹き出し 16"/>
          <p:cNvSpPr/>
          <p:nvPr/>
        </p:nvSpPr>
        <p:spPr>
          <a:xfrm>
            <a:off x="395536" y="1700808"/>
            <a:ext cx="2376264" cy="1368152"/>
          </a:xfrm>
          <a:prstGeom prst="wedgeRectCallout">
            <a:avLst>
              <a:gd name="adj1" fmla="val 33075"/>
              <a:gd name="adj2" fmla="val 657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t>誤ったプロセスで審査が行われると、審査判定結果のバラツキが生じる可能性がある</a:t>
            </a:r>
            <a:endParaRPr kumimoji="1" lang="ja-JP" altLang="en-US" dirty="0"/>
          </a:p>
        </p:txBody>
      </p:sp>
      <p:sp>
        <p:nvSpPr>
          <p:cNvPr id="10" name="スライド番号プレースホルダ 9"/>
          <p:cNvSpPr>
            <a:spLocks noGrp="1"/>
          </p:cNvSpPr>
          <p:nvPr>
            <p:ph type="sldNum" sz="quarter" idx="12"/>
          </p:nvPr>
        </p:nvSpPr>
        <p:spPr/>
        <p:txBody>
          <a:bodyPr/>
          <a:lstStyle/>
          <a:p>
            <a:fld id="{F2F13CCE-1AC0-4F9A-892C-CF9264F2F0D9}" type="slidenum">
              <a:rPr kumimoji="1" lang="ja-JP" altLang="en-US" smtClean="0"/>
              <a:pPr/>
              <a:t>3</a:t>
            </a:fld>
            <a:endParaRPr kumimoji="1" lang="ja-JP"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１．座位保持の誤り</a:t>
            </a:r>
            <a:endParaRPr lang="en-US" altLang="ja-JP" dirty="0" smtClean="0"/>
          </a:p>
        </p:txBody>
      </p:sp>
      <p:sp>
        <p:nvSpPr>
          <p:cNvPr id="3" name="コンテンツ プレースホルダ 2"/>
          <p:cNvSpPr>
            <a:spLocks noGrp="1"/>
          </p:cNvSpPr>
          <p:nvPr>
            <p:ph idx="1"/>
          </p:nvPr>
        </p:nvSpPr>
        <p:spPr>
          <a:xfrm>
            <a:off x="395536" y="1484784"/>
            <a:ext cx="8229600" cy="4525963"/>
          </a:xfrm>
        </p:spPr>
        <p:txBody>
          <a:bodyPr>
            <a:noAutofit/>
          </a:bodyPr>
          <a:lstStyle/>
          <a:p>
            <a:pPr marL="266700" indent="-266700">
              <a:buNone/>
            </a:pPr>
            <a:endParaRPr lang="en-US" altLang="ja-JP" sz="800" dirty="0" smtClean="0">
              <a:solidFill>
                <a:srgbClr val="FF0000"/>
              </a:solidFill>
            </a:endParaRPr>
          </a:p>
          <a:p>
            <a:pPr marL="266700" indent="-266700">
              <a:buNone/>
            </a:pPr>
            <a:endParaRPr lang="en-US" altLang="ja-JP" sz="800" dirty="0" smtClean="0">
              <a:solidFill>
                <a:srgbClr val="FF0000"/>
              </a:solidFill>
            </a:endParaRPr>
          </a:p>
          <a:p>
            <a:pPr marL="266700" indent="-266700">
              <a:buNone/>
            </a:pPr>
            <a:endParaRPr lang="en-US" altLang="ja-JP" sz="800" dirty="0" smtClean="0">
              <a:solidFill>
                <a:srgbClr val="FF0000"/>
              </a:solidFill>
            </a:endParaRPr>
          </a:p>
        </p:txBody>
      </p:sp>
      <p:sp>
        <p:nvSpPr>
          <p:cNvPr id="7" name="スライド番号プレースホルダ 6"/>
          <p:cNvSpPr>
            <a:spLocks noGrp="1"/>
          </p:cNvSpPr>
          <p:nvPr>
            <p:ph type="sldNum" sz="quarter" idx="12"/>
          </p:nvPr>
        </p:nvSpPr>
        <p:spPr/>
        <p:txBody>
          <a:bodyPr/>
          <a:lstStyle/>
          <a:p>
            <a:fld id="{F2F13CCE-1AC0-4F9A-892C-CF9264F2F0D9}" type="slidenum">
              <a:rPr kumimoji="1" lang="ja-JP" altLang="en-US" smtClean="0"/>
              <a:pPr/>
              <a:t>4</a:t>
            </a:fld>
            <a:endParaRPr kumimoji="1" lang="ja-JP" altLang="en-US"/>
          </a:p>
        </p:txBody>
      </p:sp>
      <p:pic>
        <p:nvPicPr>
          <p:cNvPr id="2050" name="Picture 2"/>
          <p:cNvPicPr>
            <a:picLocks noChangeAspect="1" noChangeArrowheads="1"/>
          </p:cNvPicPr>
          <p:nvPr/>
        </p:nvPicPr>
        <p:blipFill>
          <a:blip r:embed="rId3" cstate="print"/>
          <a:srcRect/>
          <a:stretch>
            <a:fillRect/>
          </a:stretch>
        </p:blipFill>
        <p:spPr bwMode="auto">
          <a:xfrm rot="5400000">
            <a:off x="3001494" y="607018"/>
            <a:ext cx="2996997" cy="6192690"/>
          </a:xfrm>
          <a:prstGeom prst="rect">
            <a:avLst/>
          </a:prstGeom>
          <a:noFill/>
        </p:spPr>
      </p:pic>
      <p:sp>
        <p:nvSpPr>
          <p:cNvPr id="10" name="円/楕円 9"/>
          <p:cNvSpPr/>
          <p:nvPr/>
        </p:nvSpPr>
        <p:spPr>
          <a:xfrm>
            <a:off x="4139952" y="3645024"/>
            <a:ext cx="720080" cy="576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3995936" y="2492896"/>
            <a:ext cx="720080" cy="576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右矢印 13"/>
          <p:cNvSpPr/>
          <p:nvPr/>
        </p:nvSpPr>
        <p:spPr>
          <a:xfrm>
            <a:off x="1835696" y="5661248"/>
            <a:ext cx="792088"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2843808" y="5517232"/>
            <a:ext cx="5256584" cy="923330"/>
          </a:xfrm>
          <a:prstGeom prst="rect">
            <a:avLst/>
          </a:prstGeom>
          <a:noFill/>
        </p:spPr>
        <p:txBody>
          <a:bodyPr wrap="square" rtlCol="0">
            <a:spAutoFit/>
          </a:bodyPr>
          <a:lstStyle/>
          <a:p>
            <a:r>
              <a:rPr kumimoji="1" lang="ja-JP" altLang="en-US" dirty="0" smtClean="0"/>
              <a:t>特記事項の確認をしたところ、</a:t>
            </a:r>
            <a:endParaRPr kumimoji="1" lang="en-US" altLang="ja-JP" dirty="0" smtClean="0"/>
          </a:p>
          <a:p>
            <a:r>
              <a:rPr kumimoji="1" lang="ja-JP" altLang="en-US" dirty="0" smtClean="0"/>
              <a:t>日頃の状況で判断しているケースにおいて</a:t>
            </a:r>
            <a:endParaRPr kumimoji="1" lang="en-US" altLang="ja-JP" dirty="0" smtClean="0"/>
          </a:p>
          <a:p>
            <a:r>
              <a:rPr kumimoji="1" lang="ja-JP" altLang="en-US" dirty="0" smtClean="0"/>
              <a:t>誤っている事例が多く見つかった。</a:t>
            </a:r>
            <a:endParaRPr kumimoji="1" lang="ja-JP" altLang="en-US" dirty="0"/>
          </a:p>
        </p:txBody>
      </p:sp>
      <p:sp>
        <p:nvSpPr>
          <p:cNvPr id="11" name="テキスト ボックス 10"/>
          <p:cNvSpPr txBox="1"/>
          <p:nvPr/>
        </p:nvSpPr>
        <p:spPr>
          <a:xfrm>
            <a:off x="1907704" y="1844824"/>
            <a:ext cx="5112568" cy="369332"/>
          </a:xfrm>
          <a:prstGeom prst="rect">
            <a:avLst/>
          </a:prstGeom>
          <a:noFill/>
        </p:spPr>
        <p:txBody>
          <a:bodyPr wrap="square" rtlCol="0">
            <a:spAutoFit/>
          </a:bodyPr>
          <a:lstStyle/>
          <a:p>
            <a:r>
              <a:rPr lang="ja-JP" altLang="en-US" dirty="0" smtClean="0"/>
              <a:t>ある自治体での「</a:t>
            </a:r>
            <a:r>
              <a:rPr lang="en-US" altLang="ja-JP" dirty="0" smtClean="0"/>
              <a:t>1-5</a:t>
            </a:r>
            <a:r>
              <a:rPr lang="ja-JP" altLang="en-US" dirty="0" smtClean="0"/>
              <a:t>　座位保持」の選択率の分布</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60648"/>
            <a:ext cx="8229600" cy="1143000"/>
          </a:xfrm>
        </p:spPr>
        <p:txBody>
          <a:bodyPr>
            <a:normAutofit/>
          </a:bodyPr>
          <a:lstStyle/>
          <a:p>
            <a:r>
              <a:rPr lang="ja-JP" altLang="en-US" sz="3600" dirty="0" smtClean="0"/>
              <a:t>１．座位保持の誤り</a:t>
            </a:r>
            <a:endParaRPr lang="en-US" altLang="ja-JP" sz="3600" dirty="0" smtClean="0"/>
          </a:p>
        </p:txBody>
      </p:sp>
      <p:sp>
        <p:nvSpPr>
          <p:cNvPr id="3" name="コンテンツ プレースホルダ 2"/>
          <p:cNvSpPr>
            <a:spLocks noGrp="1"/>
          </p:cNvSpPr>
          <p:nvPr>
            <p:ph idx="1"/>
          </p:nvPr>
        </p:nvSpPr>
        <p:spPr>
          <a:xfrm>
            <a:off x="395536" y="1783357"/>
            <a:ext cx="8229600" cy="4525963"/>
          </a:xfrm>
        </p:spPr>
        <p:txBody>
          <a:bodyPr>
            <a:noAutofit/>
          </a:bodyPr>
          <a:lstStyle/>
          <a:p>
            <a:pPr marL="266700" indent="-266700">
              <a:buNone/>
            </a:pPr>
            <a:endParaRPr lang="en-US" altLang="ja-JP" sz="800" dirty="0" smtClean="0">
              <a:solidFill>
                <a:srgbClr val="FF0000"/>
              </a:solidFill>
            </a:endParaRPr>
          </a:p>
          <a:p>
            <a:pPr marL="266700" indent="-266700">
              <a:buNone/>
            </a:pPr>
            <a:endParaRPr lang="en-US" altLang="ja-JP" sz="800" dirty="0" smtClean="0">
              <a:solidFill>
                <a:srgbClr val="FF0000"/>
              </a:solidFill>
            </a:endParaRPr>
          </a:p>
          <a:p>
            <a:pPr marL="266700" indent="-266700">
              <a:buNone/>
            </a:pPr>
            <a:endParaRPr lang="en-US" altLang="ja-JP" sz="800" dirty="0" smtClean="0">
              <a:solidFill>
                <a:srgbClr val="FF0000"/>
              </a:solidFill>
            </a:endParaRPr>
          </a:p>
        </p:txBody>
      </p:sp>
      <p:sp>
        <p:nvSpPr>
          <p:cNvPr id="7" name="スライド番号プレースホルダ 6"/>
          <p:cNvSpPr>
            <a:spLocks noGrp="1"/>
          </p:cNvSpPr>
          <p:nvPr>
            <p:ph type="sldNum" sz="quarter" idx="12"/>
          </p:nvPr>
        </p:nvSpPr>
        <p:spPr/>
        <p:txBody>
          <a:bodyPr/>
          <a:lstStyle/>
          <a:p>
            <a:fld id="{F2F13CCE-1AC0-4F9A-892C-CF9264F2F0D9}" type="slidenum">
              <a:rPr kumimoji="1" lang="ja-JP" altLang="en-US" smtClean="0"/>
              <a:pPr/>
              <a:t>5</a:t>
            </a:fld>
            <a:endParaRPr kumimoji="1" lang="ja-JP" altLang="en-US"/>
          </a:p>
        </p:txBody>
      </p:sp>
      <p:graphicFrame>
        <p:nvGraphicFramePr>
          <p:cNvPr id="8" name="図表 7"/>
          <p:cNvGraphicFramePr/>
          <p:nvPr/>
        </p:nvGraphicFramePr>
        <p:xfrm>
          <a:off x="467544" y="2199629"/>
          <a:ext cx="8208912" cy="2464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下矢印 8"/>
          <p:cNvSpPr/>
          <p:nvPr/>
        </p:nvSpPr>
        <p:spPr>
          <a:xfrm>
            <a:off x="3923928" y="4663677"/>
            <a:ext cx="1296144"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1043608" y="5455765"/>
            <a:ext cx="7200800" cy="1015663"/>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marL="0" lvl="1"/>
            <a:r>
              <a:rPr lang="ja-JP" altLang="en-US" sz="2000" dirty="0" smtClean="0"/>
              <a:t>能力の項目では、日常生活の中で日頃からその動作をどのように行っているか（またはどのような介助が行われているか）ではなく、確認動作を行う「能力」があるかどうかに基づいて選択する。</a:t>
            </a:r>
            <a:endParaRPr kumimoji="1" lang="ja-JP" altLang="en-US" dirty="0"/>
          </a:p>
        </p:txBody>
      </p:sp>
      <p:sp>
        <p:nvSpPr>
          <p:cNvPr id="10" name="角丸四角形 9"/>
          <p:cNvSpPr/>
          <p:nvPr/>
        </p:nvSpPr>
        <p:spPr>
          <a:xfrm>
            <a:off x="1043608" y="1639341"/>
            <a:ext cx="4320480" cy="504056"/>
          </a:xfrm>
          <a:prstGeom prst="roundRect">
            <a:avLst>
              <a:gd name="adj" fmla="val 50000"/>
            </a:avLst>
          </a:prstGeom>
        </p:spPr>
        <p:style>
          <a:lnRef idx="1">
            <a:schemeClr val="accent6"/>
          </a:lnRef>
          <a:fillRef idx="2">
            <a:schemeClr val="accent6"/>
          </a:fillRef>
          <a:effectRef idx="1">
            <a:schemeClr val="accent6"/>
          </a:effectRef>
          <a:fontRef idx="minor">
            <a:schemeClr val="dk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ja-JP" alt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日頃の状況で判断する際のポイント</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２．</a:t>
            </a:r>
            <a:r>
              <a:rPr lang="en-US" altLang="ja-JP" dirty="0" smtClean="0"/>
              <a:t>1</a:t>
            </a:r>
            <a:r>
              <a:rPr lang="ja-JP" altLang="en-US" dirty="0" smtClean="0"/>
              <a:t>群と</a:t>
            </a:r>
            <a:r>
              <a:rPr lang="en-US" altLang="ja-JP" dirty="0" smtClean="0"/>
              <a:t>2</a:t>
            </a:r>
            <a:r>
              <a:rPr lang="ja-JP" altLang="en-US" dirty="0" smtClean="0"/>
              <a:t>群の特記事項の書き分け</a:t>
            </a:r>
            <a:endParaRPr lang="en-US" altLang="ja-JP" dirty="0" smtClean="0"/>
          </a:p>
        </p:txBody>
      </p:sp>
      <p:sp>
        <p:nvSpPr>
          <p:cNvPr id="3" name="コンテンツ プレースホルダ 2"/>
          <p:cNvSpPr>
            <a:spLocks noGrp="1"/>
          </p:cNvSpPr>
          <p:nvPr>
            <p:ph idx="1"/>
          </p:nvPr>
        </p:nvSpPr>
        <p:spPr/>
        <p:txBody>
          <a:bodyPr>
            <a:noAutofit/>
          </a:bodyPr>
          <a:lstStyle/>
          <a:p>
            <a:pPr>
              <a:buNone/>
            </a:pPr>
            <a:endParaRPr lang="en-US" altLang="ja-JP" sz="2000" dirty="0" smtClean="0">
              <a:solidFill>
                <a:srgbClr val="FF0000"/>
              </a:solidFill>
            </a:endParaRPr>
          </a:p>
          <a:p>
            <a:pPr>
              <a:buNone/>
            </a:pPr>
            <a:endParaRPr lang="en-US" altLang="ja-JP" sz="2000" dirty="0" smtClean="0">
              <a:solidFill>
                <a:srgbClr val="FF0000"/>
              </a:solidFill>
            </a:endParaRPr>
          </a:p>
          <a:p>
            <a:pPr>
              <a:buNone/>
            </a:pPr>
            <a:endParaRPr lang="en-US" altLang="ja-JP" sz="2000" dirty="0" smtClean="0"/>
          </a:p>
        </p:txBody>
      </p:sp>
      <p:sp>
        <p:nvSpPr>
          <p:cNvPr id="7" name="スライド番号プレースホルダ 6"/>
          <p:cNvSpPr>
            <a:spLocks noGrp="1"/>
          </p:cNvSpPr>
          <p:nvPr>
            <p:ph type="sldNum" sz="quarter" idx="12"/>
          </p:nvPr>
        </p:nvSpPr>
        <p:spPr/>
        <p:txBody>
          <a:bodyPr/>
          <a:lstStyle/>
          <a:p>
            <a:fld id="{F2F13CCE-1AC0-4F9A-892C-CF9264F2F0D9}" type="slidenum">
              <a:rPr kumimoji="1" lang="ja-JP" altLang="en-US" smtClean="0"/>
              <a:pPr/>
              <a:t>6</a:t>
            </a:fld>
            <a:endParaRPr kumimoji="1" lang="ja-JP" altLang="en-US"/>
          </a:p>
        </p:txBody>
      </p:sp>
      <p:sp>
        <p:nvSpPr>
          <p:cNvPr id="5" name="テキスト ボックス 4"/>
          <p:cNvSpPr txBox="1"/>
          <p:nvPr/>
        </p:nvSpPr>
        <p:spPr>
          <a:xfrm>
            <a:off x="827584" y="2348880"/>
            <a:ext cx="7272808" cy="175432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buNone/>
            </a:pPr>
            <a:r>
              <a:rPr lang="ja-JP" altLang="en-US" dirty="0" smtClean="0"/>
              <a:t>■特記事項の記載例：</a:t>
            </a:r>
            <a:endParaRPr lang="en-US" altLang="ja-JP" dirty="0" smtClean="0"/>
          </a:p>
          <a:p>
            <a:pPr>
              <a:buNone/>
            </a:pPr>
            <a:r>
              <a:rPr lang="en-US" altLang="ja-JP" dirty="0" smtClean="0"/>
              <a:t>1-7</a:t>
            </a:r>
            <a:r>
              <a:rPr lang="ja-JP" altLang="en-US" dirty="0" smtClean="0"/>
              <a:t>：歩行</a:t>
            </a:r>
            <a:endParaRPr lang="en-US" altLang="ja-JP" dirty="0" smtClean="0"/>
          </a:p>
          <a:p>
            <a:pPr marL="447675" indent="-447675">
              <a:buNone/>
            </a:pPr>
            <a:r>
              <a:rPr lang="ja-JP" altLang="en-US" dirty="0" smtClean="0"/>
              <a:t>　　　杖をついて５ｍ歩行できたが、</a:t>
            </a:r>
            <a:r>
              <a:rPr lang="ja-JP" altLang="en-US" u="sng" dirty="0" smtClean="0"/>
              <a:t>ふらつきがあり転倒することもあるので、家族が見守っている。デイサービスでは車いすを押してもらっている。</a:t>
            </a:r>
            <a:endParaRPr lang="en-US" altLang="ja-JP" u="sng" dirty="0" smtClean="0"/>
          </a:p>
          <a:p>
            <a:pPr>
              <a:buNone/>
            </a:pPr>
            <a:endParaRPr lang="en-US" altLang="ja-JP" dirty="0" smtClean="0"/>
          </a:p>
          <a:p>
            <a:pPr>
              <a:buNone/>
            </a:pPr>
            <a:r>
              <a:rPr lang="en-US" altLang="ja-JP" dirty="0" smtClean="0"/>
              <a:t>2-2</a:t>
            </a:r>
            <a:r>
              <a:rPr lang="ja-JP" altLang="en-US" dirty="0" smtClean="0"/>
              <a:t>：移動　</a:t>
            </a:r>
            <a:r>
              <a:rPr lang="ja-JP" altLang="en-US" u="sng" dirty="0" smtClean="0"/>
              <a:t>転倒しないように見守りをしている。</a:t>
            </a:r>
            <a:endParaRPr kumimoji="1" lang="ja-JP" altLang="en-US" u="sng" dirty="0"/>
          </a:p>
        </p:txBody>
      </p:sp>
      <p:sp>
        <p:nvSpPr>
          <p:cNvPr id="9" name="線吹き出し 1 (枠付き) 8"/>
          <p:cNvSpPr/>
          <p:nvPr/>
        </p:nvSpPr>
        <p:spPr>
          <a:xfrm>
            <a:off x="5940152" y="4005064"/>
            <a:ext cx="2808312" cy="1728192"/>
          </a:xfrm>
          <a:prstGeom prst="borderCallout1">
            <a:avLst>
              <a:gd name="adj1" fmla="val 19301"/>
              <a:gd name="adj2" fmla="val -2906"/>
              <a:gd name="adj3" fmla="val -28596"/>
              <a:gd name="adj4" fmla="val -14907"/>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altLang="ja-JP" dirty="0" smtClean="0"/>
              <a:t>1</a:t>
            </a:r>
            <a:r>
              <a:rPr lang="ja-JP" altLang="en-US" dirty="0" smtClean="0"/>
              <a:t>群の調査項目は、５ｍの「歩行」ができるかどうかについて確認する項目だが、ここでは「移動」の状況が記載されている。</a:t>
            </a:r>
            <a:endParaRPr kumimoji="1" lang="ja-JP" altLang="en-US" dirty="0"/>
          </a:p>
        </p:txBody>
      </p:sp>
      <p:sp>
        <p:nvSpPr>
          <p:cNvPr id="10" name="線吹き出し 1 (枠付き) 9"/>
          <p:cNvSpPr/>
          <p:nvPr/>
        </p:nvSpPr>
        <p:spPr>
          <a:xfrm>
            <a:off x="2267744" y="4725144"/>
            <a:ext cx="2808312" cy="1728192"/>
          </a:xfrm>
          <a:prstGeom prst="borderCallout1">
            <a:avLst>
              <a:gd name="adj1" fmla="val 17648"/>
              <a:gd name="adj2" fmla="val -4263"/>
              <a:gd name="adj3" fmla="val -40722"/>
              <a:gd name="adj4" fmla="val -14228"/>
            </a:avLst>
          </a:prstGeom>
        </p:spPr>
        <p:style>
          <a:lnRef idx="1">
            <a:schemeClr val="accent1"/>
          </a:lnRef>
          <a:fillRef idx="2">
            <a:schemeClr val="accent1"/>
          </a:fillRef>
          <a:effectRef idx="1">
            <a:schemeClr val="accent1"/>
          </a:effectRef>
          <a:fontRef idx="minor">
            <a:schemeClr val="dk1"/>
          </a:fontRef>
        </p:style>
        <p:txBody>
          <a:bodyPr rtlCol="0" anchor="ctr"/>
          <a:lstStyle/>
          <a:p>
            <a:r>
              <a:rPr lang="ja-JP" altLang="en-US" dirty="0" smtClean="0"/>
              <a:t>介助の内容が「歩行」の項目に記載されているが、頻度もなく、介護の手間が読み取れない。</a:t>
            </a:r>
            <a:endParaRPr lang="en-US" altLang="ja-JP" dirty="0" smtClean="0"/>
          </a:p>
          <a:p>
            <a:r>
              <a:rPr lang="ja-JP" altLang="en-US" dirty="0" smtClean="0"/>
              <a:t>「移動」の項目には情報がない。</a:t>
            </a:r>
            <a:endParaRPr kumimoji="1" lang="ja-JP" altLang="en-US" dirty="0"/>
          </a:p>
        </p:txBody>
      </p:sp>
      <p:sp>
        <p:nvSpPr>
          <p:cNvPr id="8" name="角丸四角形 7"/>
          <p:cNvSpPr/>
          <p:nvPr/>
        </p:nvSpPr>
        <p:spPr>
          <a:xfrm>
            <a:off x="827584" y="1628800"/>
            <a:ext cx="4320480" cy="504056"/>
          </a:xfrm>
          <a:prstGeom prst="roundRect">
            <a:avLst>
              <a:gd name="adj" fmla="val 50000"/>
            </a:avLst>
          </a:prstGeom>
        </p:spPr>
        <p:style>
          <a:lnRef idx="1">
            <a:schemeClr val="accent6"/>
          </a:lnRef>
          <a:fillRef idx="2">
            <a:schemeClr val="accent6"/>
          </a:fillRef>
          <a:effectRef idx="1">
            <a:schemeClr val="accent6"/>
          </a:effectRef>
          <a:fontRef idx="minor">
            <a:schemeClr val="dk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ja-JP" alt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介護の手間が把握しにくい特記事項</a:t>
            </a:r>
            <a:endParaRPr kumimoji="1" lang="ja-JP" alt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２．</a:t>
            </a:r>
            <a:r>
              <a:rPr lang="en-US" altLang="ja-JP" dirty="0" smtClean="0"/>
              <a:t>1</a:t>
            </a:r>
            <a:r>
              <a:rPr lang="ja-JP" altLang="en-US" dirty="0" smtClean="0"/>
              <a:t>群と</a:t>
            </a:r>
            <a:r>
              <a:rPr lang="en-US" altLang="ja-JP" dirty="0" smtClean="0"/>
              <a:t>2</a:t>
            </a:r>
            <a:r>
              <a:rPr lang="ja-JP" altLang="en-US" dirty="0" smtClean="0"/>
              <a:t>群の特記事項の書き分け</a:t>
            </a:r>
            <a:endParaRPr lang="en-US" altLang="ja-JP" dirty="0" smtClean="0"/>
          </a:p>
        </p:txBody>
      </p:sp>
      <p:sp>
        <p:nvSpPr>
          <p:cNvPr id="7" name="スライド番号プレースホルダ 6"/>
          <p:cNvSpPr>
            <a:spLocks noGrp="1"/>
          </p:cNvSpPr>
          <p:nvPr>
            <p:ph type="sldNum" sz="quarter" idx="12"/>
          </p:nvPr>
        </p:nvSpPr>
        <p:spPr/>
        <p:txBody>
          <a:bodyPr/>
          <a:lstStyle/>
          <a:p>
            <a:fld id="{F2F13CCE-1AC0-4F9A-892C-CF9264F2F0D9}" type="slidenum">
              <a:rPr kumimoji="1" lang="ja-JP" altLang="en-US" smtClean="0"/>
              <a:pPr/>
              <a:t>7</a:t>
            </a:fld>
            <a:endParaRPr kumimoji="1" lang="ja-JP" altLang="en-US"/>
          </a:p>
        </p:txBody>
      </p:sp>
      <p:sp>
        <p:nvSpPr>
          <p:cNvPr id="5" name="テキスト ボックス 4"/>
          <p:cNvSpPr txBox="1"/>
          <p:nvPr/>
        </p:nvSpPr>
        <p:spPr>
          <a:xfrm>
            <a:off x="899592" y="3212976"/>
            <a:ext cx="7272808" cy="230832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buNone/>
            </a:pPr>
            <a:r>
              <a:rPr lang="ja-JP" altLang="en-US" dirty="0" smtClean="0"/>
              <a:t>■特記事項の記載例：</a:t>
            </a:r>
            <a:endParaRPr lang="en-US" altLang="ja-JP" dirty="0" smtClean="0"/>
          </a:p>
          <a:p>
            <a:pPr>
              <a:buNone/>
            </a:pPr>
            <a:r>
              <a:rPr lang="en-US" altLang="ja-JP" dirty="0" smtClean="0"/>
              <a:t>1-7</a:t>
            </a:r>
            <a:r>
              <a:rPr lang="ja-JP" altLang="en-US" dirty="0" smtClean="0"/>
              <a:t>：歩行</a:t>
            </a:r>
            <a:endParaRPr lang="en-US" altLang="ja-JP" dirty="0" smtClean="0"/>
          </a:p>
          <a:p>
            <a:pPr marL="447675" indent="-447675">
              <a:buNone/>
            </a:pPr>
            <a:r>
              <a:rPr lang="ja-JP" altLang="en-US" dirty="0" smtClean="0"/>
              <a:t>　　　ふらつきながらも杖をついて５ｍ歩行できた。</a:t>
            </a:r>
            <a:endParaRPr lang="en-US" altLang="ja-JP" u="sng" dirty="0" smtClean="0"/>
          </a:p>
          <a:p>
            <a:pPr marL="447675" indent="-447675">
              <a:buNone/>
            </a:pPr>
            <a:r>
              <a:rPr lang="en-US" altLang="ja-JP" dirty="0" smtClean="0"/>
              <a:t>2-2</a:t>
            </a:r>
            <a:r>
              <a:rPr lang="ja-JP" altLang="en-US" dirty="0" smtClean="0"/>
              <a:t>：移動</a:t>
            </a:r>
            <a:endParaRPr lang="en-US" altLang="ja-JP" dirty="0" smtClean="0"/>
          </a:p>
          <a:p>
            <a:pPr marL="447675" indent="-447675">
              <a:buNone/>
            </a:pPr>
            <a:r>
              <a:rPr lang="ja-JP" altLang="en-US" dirty="0" smtClean="0"/>
              <a:t>　　　杖をついて自分で歩くが、ふらつきがあり転倒することもあるので、移動時は常に家族が見守っている。普段は居間で過ごすことが多く、移動の機会は、トイレへの移動と、朝晩の自室への移動程度である。</a:t>
            </a:r>
            <a:endParaRPr lang="en-US" altLang="ja-JP" dirty="0" smtClean="0"/>
          </a:p>
          <a:p>
            <a:pPr marL="447675" indent="-447675">
              <a:buNone/>
            </a:pPr>
            <a:r>
              <a:rPr lang="ja-JP" altLang="en-US" dirty="0" smtClean="0"/>
              <a:t>　　　週２回通うデイサービスでは常時車いすを押してもらっている。</a:t>
            </a:r>
            <a:endParaRPr lang="ja-JP" altLang="en-US" dirty="0"/>
          </a:p>
        </p:txBody>
      </p:sp>
      <p:sp>
        <p:nvSpPr>
          <p:cNvPr id="9" name="線吹き出し 2 (枠付き) 8"/>
          <p:cNvSpPr/>
          <p:nvPr/>
        </p:nvSpPr>
        <p:spPr>
          <a:xfrm>
            <a:off x="5796136" y="5589240"/>
            <a:ext cx="2592288" cy="936104"/>
          </a:xfrm>
          <a:prstGeom prst="borderCallout2">
            <a:avLst>
              <a:gd name="adj1" fmla="val 15698"/>
              <a:gd name="adj2" fmla="val 101897"/>
              <a:gd name="adj3" fmla="val -178648"/>
              <a:gd name="adj4" fmla="val 101280"/>
              <a:gd name="adj5" fmla="val -177492"/>
              <a:gd name="adj6" fmla="val -3676"/>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altLang="ja-JP" dirty="0" smtClean="0"/>
              <a:t>5</a:t>
            </a:r>
            <a:r>
              <a:rPr lang="ja-JP" altLang="en-US" dirty="0" err="1" smtClean="0"/>
              <a:t>ｍ</a:t>
            </a:r>
            <a:r>
              <a:rPr lang="ja-JP" altLang="en-US" dirty="0" smtClean="0"/>
              <a:t>の歩行をどのようにしているかのみを記載</a:t>
            </a:r>
            <a:endParaRPr kumimoji="1" lang="ja-JP" altLang="en-US" dirty="0"/>
          </a:p>
        </p:txBody>
      </p:sp>
      <p:sp>
        <p:nvSpPr>
          <p:cNvPr id="10" name="線吹き出し 1 (枠付き) 9"/>
          <p:cNvSpPr/>
          <p:nvPr/>
        </p:nvSpPr>
        <p:spPr>
          <a:xfrm>
            <a:off x="2555776" y="5733256"/>
            <a:ext cx="2808312" cy="1008112"/>
          </a:xfrm>
          <a:prstGeom prst="borderCallout1">
            <a:avLst>
              <a:gd name="adj1" fmla="val 21084"/>
              <a:gd name="adj2" fmla="val -3585"/>
              <a:gd name="adj3" fmla="val -28095"/>
              <a:gd name="adj4" fmla="val -29492"/>
            </a:avLst>
          </a:prstGeom>
        </p:spPr>
        <p:style>
          <a:lnRef idx="1">
            <a:schemeClr val="accent1"/>
          </a:lnRef>
          <a:fillRef idx="2">
            <a:schemeClr val="accent1"/>
          </a:fillRef>
          <a:effectRef idx="1">
            <a:schemeClr val="accent1"/>
          </a:effectRef>
          <a:fontRef idx="minor">
            <a:schemeClr val="dk1"/>
          </a:fontRef>
        </p:style>
        <p:txBody>
          <a:bodyPr rtlCol="0" anchor="ctr"/>
          <a:lstStyle/>
          <a:p>
            <a:r>
              <a:rPr kumimoji="1" lang="ja-JP" altLang="en-US" dirty="0" smtClean="0"/>
              <a:t>介助の方法は場合ごとに頻度とあわせて記載</a:t>
            </a:r>
            <a:endParaRPr kumimoji="1" lang="ja-JP" altLang="en-US" dirty="0"/>
          </a:p>
        </p:txBody>
      </p:sp>
      <p:sp>
        <p:nvSpPr>
          <p:cNvPr id="8" name="テキスト ボックス 7"/>
          <p:cNvSpPr txBox="1"/>
          <p:nvPr/>
        </p:nvSpPr>
        <p:spPr>
          <a:xfrm>
            <a:off x="899592" y="1268760"/>
            <a:ext cx="7272808" cy="12003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buNone/>
            </a:pPr>
            <a:r>
              <a:rPr lang="ja-JP" altLang="en-US" dirty="0" smtClean="0"/>
              <a:t>■特記事項の記載ポイント</a:t>
            </a:r>
            <a:endParaRPr lang="en-US" altLang="ja-JP" dirty="0" smtClean="0"/>
          </a:p>
          <a:p>
            <a:pPr marL="85725" indent="-85725">
              <a:buFont typeface="Arial" pitchFamily="34" charset="0"/>
              <a:buChar char="•"/>
            </a:pPr>
            <a:r>
              <a:rPr lang="ja-JP" altLang="en-US" dirty="0" smtClean="0"/>
              <a:t>能力の特記事項は、介助の発生する原因を理解するポイントとなる。介護の手間につながる能力の低下について記載することが重要。</a:t>
            </a:r>
            <a:endParaRPr lang="en-US" altLang="ja-JP" dirty="0" smtClean="0"/>
          </a:p>
          <a:p>
            <a:pPr>
              <a:buFont typeface="Arial" pitchFamily="34" charset="0"/>
              <a:buChar char="•"/>
            </a:pPr>
            <a:r>
              <a:rPr lang="ja-JP" altLang="en-US" dirty="0" smtClean="0"/>
              <a:t>介護の手間は、「介助の方法」の調査項目にまとめた方が理解しやすい。</a:t>
            </a:r>
            <a:endParaRPr lang="en-US" altLang="ja-JP" dirty="0" smtClean="0"/>
          </a:p>
        </p:txBody>
      </p:sp>
      <p:sp>
        <p:nvSpPr>
          <p:cNvPr id="11" name="角丸四角形 10"/>
          <p:cNvSpPr/>
          <p:nvPr/>
        </p:nvSpPr>
        <p:spPr>
          <a:xfrm>
            <a:off x="899592" y="2636912"/>
            <a:ext cx="4176464" cy="504056"/>
          </a:xfrm>
          <a:prstGeom prst="roundRect">
            <a:avLst>
              <a:gd name="adj" fmla="val 50000"/>
            </a:avLst>
          </a:prstGeom>
        </p:spPr>
        <p:style>
          <a:lnRef idx="1">
            <a:schemeClr val="accent6"/>
          </a:lnRef>
          <a:fillRef idx="2">
            <a:schemeClr val="accent6"/>
          </a:fillRef>
          <a:effectRef idx="1">
            <a:schemeClr val="accent6"/>
          </a:effectRef>
          <a:fontRef idx="minor">
            <a:schemeClr val="dk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ja-JP" alt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介護の手間が把握しやすい特記事項</a:t>
            </a:r>
            <a:endParaRPr kumimoji="1" lang="ja-JP" alt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３．調査員間での選択率のバラツキ</a:t>
            </a:r>
            <a:endParaRPr lang="en-US" altLang="ja-JP" dirty="0" smtClean="0"/>
          </a:p>
        </p:txBody>
      </p:sp>
      <p:sp>
        <p:nvSpPr>
          <p:cNvPr id="7" name="スライド番号プレースホルダ 6"/>
          <p:cNvSpPr>
            <a:spLocks noGrp="1"/>
          </p:cNvSpPr>
          <p:nvPr>
            <p:ph type="sldNum" sz="quarter" idx="12"/>
          </p:nvPr>
        </p:nvSpPr>
        <p:spPr/>
        <p:txBody>
          <a:bodyPr/>
          <a:lstStyle/>
          <a:p>
            <a:fld id="{F2F13CCE-1AC0-4F9A-892C-CF9264F2F0D9}" type="slidenum">
              <a:rPr kumimoji="1" lang="ja-JP" altLang="en-US" smtClean="0"/>
              <a:pPr/>
              <a:t>8</a:t>
            </a:fld>
            <a:endParaRPr kumimoji="1" lang="ja-JP" altLang="en-US"/>
          </a:p>
        </p:txBody>
      </p:sp>
      <p:pic>
        <p:nvPicPr>
          <p:cNvPr id="5" name="Picture 3"/>
          <p:cNvPicPr>
            <a:picLocks noChangeAspect="1" noChangeArrowheads="1"/>
          </p:cNvPicPr>
          <p:nvPr/>
        </p:nvPicPr>
        <p:blipFill>
          <a:blip r:embed="rId3" cstate="print"/>
          <a:srcRect/>
          <a:stretch>
            <a:fillRect/>
          </a:stretch>
        </p:blipFill>
        <p:spPr bwMode="auto">
          <a:xfrm>
            <a:off x="2123728" y="1556792"/>
            <a:ext cx="4824535" cy="1177938"/>
          </a:xfrm>
          <a:prstGeom prst="rect">
            <a:avLst/>
          </a:prstGeom>
          <a:noFill/>
        </p:spPr>
      </p:pic>
      <p:pic>
        <p:nvPicPr>
          <p:cNvPr id="6" name="Picture 4"/>
          <p:cNvPicPr>
            <a:picLocks noChangeAspect="1" noChangeArrowheads="1"/>
          </p:cNvPicPr>
          <p:nvPr/>
        </p:nvPicPr>
        <p:blipFill>
          <a:blip r:embed="rId4" cstate="print"/>
          <a:srcRect/>
          <a:stretch>
            <a:fillRect/>
          </a:stretch>
        </p:blipFill>
        <p:spPr bwMode="auto">
          <a:xfrm>
            <a:off x="2123728" y="2780928"/>
            <a:ext cx="4824535" cy="1177938"/>
          </a:xfrm>
          <a:prstGeom prst="rect">
            <a:avLst/>
          </a:prstGeom>
          <a:noFill/>
        </p:spPr>
      </p:pic>
      <p:sp>
        <p:nvSpPr>
          <p:cNvPr id="8" name="テキスト ボックス 7"/>
          <p:cNvSpPr txBox="1"/>
          <p:nvPr/>
        </p:nvSpPr>
        <p:spPr>
          <a:xfrm>
            <a:off x="1691680" y="1798626"/>
            <a:ext cx="563362" cy="646331"/>
          </a:xfrm>
          <a:prstGeom prst="rect">
            <a:avLst/>
          </a:prstGeom>
          <a:noFill/>
        </p:spPr>
        <p:txBody>
          <a:bodyPr wrap="square" rtlCol="0">
            <a:spAutoFit/>
          </a:bodyPr>
          <a:lstStyle/>
          <a:p>
            <a:r>
              <a:rPr kumimoji="1" lang="ja-JP" altLang="en-US" dirty="0" smtClean="0"/>
              <a:t>居宅</a:t>
            </a:r>
            <a:endParaRPr kumimoji="1" lang="ja-JP" altLang="en-US" dirty="0"/>
          </a:p>
        </p:txBody>
      </p:sp>
      <p:sp>
        <p:nvSpPr>
          <p:cNvPr id="9" name="テキスト ボックス 8"/>
          <p:cNvSpPr txBox="1"/>
          <p:nvPr/>
        </p:nvSpPr>
        <p:spPr>
          <a:xfrm>
            <a:off x="1691680" y="3022762"/>
            <a:ext cx="563362" cy="646331"/>
          </a:xfrm>
          <a:prstGeom prst="rect">
            <a:avLst/>
          </a:prstGeom>
          <a:noFill/>
        </p:spPr>
        <p:txBody>
          <a:bodyPr wrap="square" rtlCol="0">
            <a:spAutoFit/>
          </a:bodyPr>
          <a:lstStyle/>
          <a:p>
            <a:r>
              <a:rPr kumimoji="1" lang="ja-JP" altLang="en-US" dirty="0" smtClean="0"/>
              <a:t>施設</a:t>
            </a:r>
            <a:endParaRPr kumimoji="1" lang="ja-JP" altLang="en-US" dirty="0"/>
          </a:p>
        </p:txBody>
      </p:sp>
      <p:sp>
        <p:nvSpPr>
          <p:cNvPr id="10" name="テキスト ボックス 9"/>
          <p:cNvSpPr txBox="1"/>
          <p:nvPr/>
        </p:nvSpPr>
        <p:spPr>
          <a:xfrm>
            <a:off x="1259632" y="1196752"/>
            <a:ext cx="6408712" cy="369332"/>
          </a:xfrm>
          <a:prstGeom prst="rect">
            <a:avLst/>
          </a:prstGeom>
          <a:noFill/>
        </p:spPr>
        <p:txBody>
          <a:bodyPr wrap="square" rtlCol="0">
            <a:spAutoFit/>
          </a:bodyPr>
          <a:lstStyle/>
          <a:p>
            <a:r>
              <a:rPr lang="ja-JP" altLang="en-US" dirty="0" smtClean="0"/>
              <a:t>ある自治体での「</a:t>
            </a:r>
            <a:r>
              <a:rPr lang="en-US" altLang="ja-JP" dirty="0" smtClean="0"/>
              <a:t>1-1</a:t>
            </a:r>
            <a:r>
              <a:rPr lang="ja-JP" altLang="en-US" dirty="0" smtClean="0"/>
              <a:t>　麻痺（左上肢）」の居宅と施設の調査の差</a:t>
            </a:r>
            <a:endParaRPr kumimoji="1" lang="ja-JP" altLang="en-US" dirty="0"/>
          </a:p>
        </p:txBody>
      </p:sp>
      <p:sp>
        <p:nvSpPr>
          <p:cNvPr id="11" name="円/楕円 10"/>
          <p:cNvSpPr/>
          <p:nvPr/>
        </p:nvSpPr>
        <p:spPr>
          <a:xfrm>
            <a:off x="4716016" y="2950754"/>
            <a:ext cx="360040"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4139952" y="3310794"/>
            <a:ext cx="360040"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755576" y="4246898"/>
            <a:ext cx="7272808" cy="64633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0" lvl="1"/>
            <a:r>
              <a:rPr lang="ja-JP" altLang="en-US" dirty="0" smtClean="0"/>
              <a:t>居宅－施設、直接調査－委託調査、調査経験年数などの様々な要因で調査の傾向が異なる可能性がある</a:t>
            </a:r>
            <a:endParaRPr lang="en-US" altLang="ja-JP" dirty="0" smtClean="0"/>
          </a:p>
        </p:txBody>
      </p:sp>
      <p:sp>
        <p:nvSpPr>
          <p:cNvPr id="16" name="曲折矢印 15"/>
          <p:cNvSpPr/>
          <p:nvPr/>
        </p:nvSpPr>
        <p:spPr>
          <a:xfrm rot="10800000" flipH="1">
            <a:off x="1187624" y="4966978"/>
            <a:ext cx="720080" cy="720080"/>
          </a:xfrm>
          <a:prstGeom prst="ben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kumimoji="1" lang="ja-JP" altLang="en-US">
              <a:solidFill>
                <a:schemeClr val="tx1"/>
              </a:solidFill>
            </a:endParaRPr>
          </a:p>
        </p:txBody>
      </p:sp>
      <p:sp>
        <p:nvSpPr>
          <p:cNvPr id="17" name="テキスト ボックス 16"/>
          <p:cNvSpPr txBox="1"/>
          <p:nvPr/>
        </p:nvSpPr>
        <p:spPr>
          <a:xfrm>
            <a:off x="2123728" y="5113316"/>
            <a:ext cx="5904656" cy="86177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buNone/>
            </a:pPr>
            <a:r>
              <a:rPr lang="ja-JP" altLang="en-US" sz="1600" dirty="0" smtClean="0"/>
              <a:t>業務分析データやｅラーニングの管理者画面「⑥自治体の成績を見る」からバラツキや理解度が確認可能。調査員へのヒアリングなども有効な手段。</a:t>
            </a:r>
          </a:p>
        </p:txBody>
      </p:sp>
      <p:sp>
        <p:nvSpPr>
          <p:cNvPr id="18" name="テキスト ボックス 17"/>
          <p:cNvSpPr txBox="1"/>
          <p:nvPr/>
        </p:nvSpPr>
        <p:spPr>
          <a:xfrm>
            <a:off x="251520" y="6309320"/>
            <a:ext cx="7560840" cy="430887"/>
          </a:xfrm>
          <a:prstGeom prst="rect">
            <a:avLst/>
          </a:prstGeom>
          <a:noFill/>
        </p:spPr>
        <p:txBody>
          <a:bodyPr wrap="square" rtlCol="0">
            <a:spAutoFit/>
          </a:bodyPr>
          <a:lstStyle/>
          <a:p>
            <a:r>
              <a:rPr kumimoji="1" lang="en-US" altLang="ja-JP" sz="1100" dirty="0" smtClean="0"/>
              <a:t>※</a:t>
            </a:r>
            <a:r>
              <a:rPr kumimoji="1" lang="ja-JP" altLang="en-US" sz="1100" dirty="0" smtClean="0"/>
              <a:t>データのズレは、様々な因子に影響を受けて発生するため、ズレがあることが、必ずしも不適切な調査</a:t>
            </a:r>
            <a:r>
              <a:rPr lang="ja-JP" altLang="en-US" sz="1100" dirty="0" smtClean="0"/>
              <a:t>が行われていることにならない場合も多い。関係者へのヒアリングや、その他のデータ指標なども検討しながら、慎重な判断が必要。</a:t>
            </a:r>
            <a:endParaRPr kumimoji="1" lang="ja-JP" altLang="en-US" sz="1100" dirty="0"/>
          </a:p>
        </p:txBody>
      </p:sp>
      <p:sp>
        <p:nvSpPr>
          <p:cNvPr id="19" name="テキスト ボックス 18"/>
          <p:cNvSpPr txBox="1"/>
          <p:nvPr/>
        </p:nvSpPr>
        <p:spPr>
          <a:xfrm>
            <a:off x="2195736" y="3933056"/>
            <a:ext cx="4968552" cy="230832"/>
          </a:xfrm>
          <a:prstGeom prst="rect">
            <a:avLst/>
          </a:prstGeom>
          <a:noFill/>
        </p:spPr>
        <p:txBody>
          <a:bodyPr wrap="square" rtlCol="0">
            <a:spAutoFit/>
          </a:bodyPr>
          <a:lstStyle/>
          <a:p>
            <a:r>
              <a:rPr kumimoji="1" lang="en-US" altLang="ja-JP" sz="900" dirty="0" smtClean="0"/>
              <a:t>※</a:t>
            </a:r>
            <a:r>
              <a:rPr lang="ja-JP" altLang="en-US" sz="900" dirty="0" smtClean="0"/>
              <a:t>施設データには、介護保険</a:t>
            </a:r>
            <a:r>
              <a:rPr lang="en-US" altLang="ja-JP" sz="900" dirty="0" smtClean="0"/>
              <a:t>3</a:t>
            </a:r>
            <a:r>
              <a:rPr lang="ja-JP" altLang="en-US" sz="900" dirty="0" smtClean="0"/>
              <a:t>施設だけでなく、</a:t>
            </a:r>
            <a:r>
              <a:rPr lang="en-US" altLang="ja-JP" sz="900" dirty="0" smtClean="0"/>
              <a:t>GH</a:t>
            </a:r>
            <a:r>
              <a:rPr lang="ja-JP" altLang="en-US" sz="900" dirty="0" smtClean="0"/>
              <a:t>や</a:t>
            </a:r>
            <a:r>
              <a:rPr lang="en-US" altLang="ja-JP" sz="900" dirty="0" smtClean="0"/>
              <a:t>CH</a:t>
            </a:r>
            <a:r>
              <a:rPr lang="ja-JP" altLang="en-US" sz="900" dirty="0" smtClean="0"/>
              <a:t>などが含まれている点も留意が必要。</a:t>
            </a:r>
            <a:endParaRPr kumimoji="1" lang="ja-JP" alt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４．適切な介助が必要な行為の特定</a:t>
            </a:r>
            <a:endParaRPr kumimoji="1" lang="ja-JP" altLang="en-US" dirty="0"/>
          </a:p>
        </p:txBody>
      </p:sp>
      <p:sp>
        <p:nvSpPr>
          <p:cNvPr id="3" name="コンテンツ プレースホルダ 2"/>
          <p:cNvSpPr>
            <a:spLocks noGrp="1"/>
          </p:cNvSpPr>
          <p:nvPr>
            <p:ph idx="1"/>
          </p:nvPr>
        </p:nvSpPr>
        <p:spPr>
          <a:xfrm>
            <a:off x="395536" y="1600200"/>
            <a:ext cx="8280920" cy="4525963"/>
          </a:xfrm>
        </p:spPr>
        <p:txBody>
          <a:bodyPr>
            <a:normAutofit/>
          </a:bodyPr>
          <a:lstStyle/>
          <a:p>
            <a:pPr>
              <a:buNone/>
            </a:pPr>
            <a:endParaRPr lang="en-US" altLang="ja-JP" sz="800" dirty="0" smtClean="0"/>
          </a:p>
          <a:p>
            <a:pPr lvl="2">
              <a:buNone/>
            </a:pPr>
            <a:endParaRPr lang="en-US" altLang="ja-JP" sz="1400" dirty="0" smtClean="0"/>
          </a:p>
          <a:p>
            <a:endParaRPr kumimoji="1" lang="ja-JP" altLang="en-US" dirty="0"/>
          </a:p>
        </p:txBody>
      </p:sp>
      <p:sp>
        <p:nvSpPr>
          <p:cNvPr id="4" name="スライド番号プレースホルダ 3"/>
          <p:cNvSpPr>
            <a:spLocks noGrp="1"/>
          </p:cNvSpPr>
          <p:nvPr>
            <p:ph type="sldNum" sz="quarter" idx="12"/>
          </p:nvPr>
        </p:nvSpPr>
        <p:spPr/>
        <p:txBody>
          <a:bodyPr/>
          <a:lstStyle/>
          <a:p>
            <a:fld id="{F2F13CCE-1AC0-4F9A-892C-CF9264F2F0D9}" type="slidenum">
              <a:rPr kumimoji="1" lang="ja-JP" altLang="en-US" smtClean="0"/>
              <a:pPr/>
              <a:t>9</a:t>
            </a:fld>
            <a:endParaRPr kumimoji="1" lang="ja-JP" altLang="en-US"/>
          </a:p>
        </p:txBody>
      </p:sp>
      <p:sp>
        <p:nvSpPr>
          <p:cNvPr id="5" name="テキスト ボックス 4"/>
          <p:cNvSpPr txBox="1"/>
          <p:nvPr/>
        </p:nvSpPr>
        <p:spPr>
          <a:xfrm>
            <a:off x="827584" y="1628800"/>
            <a:ext cx="7272808" cy="14773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buNone/>
            </a:pPr>
            <a:r>
              <a:rPr lang="ja-JP" altLang="en-US" dirty="0" smtClean="0"/>
              <a:t>■特記事項の記載例：</a:t>
            </a:r>
            <a:endParaRPr lang="en-US" altLang="ja-JP" dirty="0" smtClean="0"/>
          </a:p>
          <a:p>
            <a:pPr marL="447675" indent="-447675">
              <a:buNone/>
            </a:pPr>
            <a:r>
              <a:rPr lang="en-US" altLang="ja-JP" dirty="0" smtClean="0"/>
              <a:t>2-5</a:t>
            </a:r>
            <a:r>
              <a:rPr lang="ja-JP" altLang="en-US" dirty="0" smtClean="0"/>
              <a:t>　排尿</a:t>
            </a:r>
            <a:r>
              <a:rPr lang="ja-JP" altLang="ja-JP" dirty="0" smtClean="0"/>
              <a:t> 昼夜とも一人でトイレに移動し排尿、排便をしている</a:t>
            </a:r>
            <a:r>
              <a:rPr lang="ja-JP" altLang="en-US" dirty="0" smtClean="0"/>
              <a:t>（昼：</a:t>
            </a:r>
            <a:r>
              <a:rPr lang="en-US" altLang="ja-JP" dirty="0" smtClean="0"/>
              <a:t>5-6</a:t>
            </a:r>
            <a:r>
              <a:rPr lang="ja-JP" altLang="en-US" dirty="0" smtClean="0"/>
              <a:t>回、深夜：</a:t>
            </a:r>
            <a:r>
              <a:rPr lang="en-US" altLang="ja-JP" dirty="0" smtClean="0"/>
              <a:t>1</a:t>
            </a:r>
            <a:r>
              <a:rPr lang="ja-JP" altLang="en-US" dirty="0" smtClean="0"/>
              <a:t>回）。</a:t>
            </a:r>
            <a:r>
              <a:rPr lang="ja-JP" altLang="ja-JP" dirty="0" smtClean="0"/>
              <a:t>訪問時、はいていたズボンも濡れており、部屋からも尿臭がしたことから、トイレに</a:t>
            </a:r>
            <a:r>
              <a:rPr lang="ja-JP" altLang="ja-JP" b="1" u="sng" dirty="0" smtClean="0"/>
              <a:t>間に合わないケースがあると考えられる</a:t>
            </a:r>
            <a:r>
              <a:rPr lang="ja-JP" altLang="en-US" b="1" u="sng" dirty="0" smtClean="0"/>
              <a:t>ため不適切な状況</a:t>
            </a:r>
            <a:r>
              <a:rPr lang="ja-JP" altLang="en-US" dirty="0" smtClean="0"/>
              <a:t>として、一部介助を選択した</a:t>
            </a:r>
            <a:r>
              <a:rPr lang="ja-JP" altLang="ja-JP" dirty="0" smtClean="0"/>
              <a:t>。</a:t>
            </a:r>
            <a:endParaRPr lang="ja-JP" altLang="en-US" dirty="0"/>
          </a:p>
        </p:txBody>
      </p:sp>
      <p:sp>
        <p:nvSpPr>
          <p:cNvPr id="6" name="下矢印 5"/>
          <p:cNvSpPr/>
          <p:nvPr/>
        </p:nvSpPr>
        <p:spPr>
          <a:xfrm>
            <a:off x="2195736" y="4498087"/>
            <a:ext cx="576064"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971600" y="3850015"/>
            <a:ext cx="3240360" cy="584775"/>
          </a:xfrm>
          <a:prstGeom prst="rect">
            <a:avLst/>
          </a:prstGeom>
          <a:noFill/>
        </p:spPr>
        <p:txBody>
          <a:bodyPr wrap="square" rtlCol="0">
            <a:spAutoFit/>
          </a:bodyPr>
          <a:lstStyle/>
          <a:p>
            <a:r>
              <a:rPr kumimoji="1" lang="ja-JP" altLang="en-US" sz="1600" dirty="0" smtClean="0"/>
              <a:t>間に合わない理由がトイレまでの移動ができないことならば</a:t>
            </a:r>
            <a:endParaRPr kumimoji="1" lang="ja-JP" altLang="en-US" sz="1600" dirty="0"/>
          </a:p>
        </p:txBody>
      </p:sp>
      <p:sp>
        <p:nvSpPr>
          <p:cNvPr id="8" name="テキスト ボックス 7"/>
          <p:cNvSpPr txBox="1"/>
          <p:nvPr/>
        </p:nvSpPr>
        <p:spPr>
          <a:xfrm>
            <a:off x="4716016" y="3850015"/>
            <a:ext cx="4104456" cy="584775"/>
          </a:xfrm>
          <a:prstGeom prst="rect">
            <a:avLst/>
          </a:prstGeom>
          <a:noFill/>
        </p:spPr>
        <p:txBody>
          <a:bodyPr wrap="square" rtlCol="0">
            <a:spAutoFit/>
          </a:bodyPr>
          <a:lstStyle/>
          <a:p>
            <a:pPr algn="ctr"/>
            <a:r>
              <a:rPr kumimoji="1" lang="ja-JP" altLang="en-US" sz="1600" dirty="0" smtClean="0"/>
              <a:t>間に合わない理由が手指の拘縮などによりズボンの上げ下げがうまくいかないことならば、</a:t>
            </a:r>
            <a:endParaRPr kumimoji="1" lang="ja-JP" altLang="en-US" sz="1600" dirty="0"/>
          </a:p>
        </p:txBody>
      </p:sp>
      <p:sp>
        <p:nvSpPr>
          <p:cNvPr id="9" name="下矢印 8"/>
          <p:cNvSpPr/>
          <p:nvPr/>
        </p:nvSpPr>
        <p:spPr>
          <a:xfrm>
            <a:off x="6300192" y="4498087"/>
            <a:ext cx="576064"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1259632" y="5219908"/>
            <a:ext cx="2520280" cy="369332"/>
          </a:xfrm>
          <a:prstGeom prst="rect">
            <a:avLst/>
          </a:prstGeom>
          <a:noFill/>
        </p:spPr>
        <p:txBody>
          <a:bodyPr wrap="square" rtlCol="0">
            <a:spAutoFit/>
          </a:bodyPr>
          <a:lstStyle/>
          <a:p>
            <a:r>
              <a:rPr kumimoji="1" lang="ja-JP" altLang="en-US" dirty="0" smtClean="0"/>
              <a:t>「移動」の介助が不適切</a:t>
            </a:r>
            <a:endParaRPr kumimoji="1" lang="ja-JP" altLang="en-US" dirty="0"/>
          </a:p>
        </p:txBody>
      </p:sp>
      <p:sp>
        <p:nvSpPr>
          <p:cNvPr id="11" name="テキスト ボックス 10"/>
          <p:cNvSpPr txBox="1"/>
          <p:nvPr/>
        </p:nvSpPr>
        <p:spPr>
          <a:xfrm>
            <a:off x="5436096" y="5218167"/>
            <a:ext cx="2520280" cy="369332"/>
          </a:xfrm>
          <a:prstGeom prst="rect">
            <a:avLst/>
          </a:prstGeom>
          <a:noFill/>
        </p:spPr>
        <p:txBody>
          <a:bodyPr wrap="square" rtlCol="0">
            <a:spAutoFit/>
          </a:bodyPr>
          <a:lstStyle/>
          <a:p>
            <a:r>
              <a:rPr kumimoji="1" lang="ja-JP" altLang="en-US" dirty="0" smtClean="0"/>
              <a:t>「排尿」の介助が不適切</a:t>
            </a:r>
            <a:endParaRPr kumimoji="1" lang="ja-JP" altLang="en-US" dirty="0"/>
          </a:p>
        </p:txBody>
      </p:sp>
      <p:sp>
        <p:nvSpPr>
          <p:cNvPr id="12" name="テキスト ボックス 11"/>
          <p:cNvSpPr txBox="1"/>
          <p:nvPr/>
        </p:nvSpPr>
        <p:spPr>
          <a:xfrm>
            <a:off x="827584" y="5734997"/>
            <a:ext cx="7272808" cy="92333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marL="0" lvl="1"/>
            <a:r>
              <a:rPr lang="ja-JP" altLang="en-US" dirty="0" smtClean="0"/>
              <a:t>失敗の理由が明らかになるとどの調査項目で不適切な介助が行われていると判断すべきか分かる。特記事項に「理由」が記載されていないと適切な選択ができない。</a:t>
            </a:r>
            <a:endParaRPr lang="en-US" altLang="ja-JP" dirty="0" smtClean="0"/>
          </a:p>
        </p:txBody>
      </p:sp>
      <p:sp>
        <p:nvSpPr>
          <p:cNvPr id="13" name="角丸四角形 12"/>
          <p:cNvSpPr/>
          <p:nvPr/>
        </p:nvSpPr>
        <p:spPr>
          <a:xfrm>
            <a:off x="2483768" y="3284984"/>
            <a:ext cx="3960440" cy="504056"/>
          </a:xfrm>
          <a:prstGeom prst="roundRect">
            <a:avLst>
              <a:gd name="adj" fmla="val 50000"/>
            </a:avLst>
          </a:prstGeom>
        </p:spPr>
        <p:style>
          <a:lnRef idx="1">
            <a:schemeClr val="accent6"/>
          </a:lnRef>
          <a:fillRef idx="2">
            <a:schemeClr val="accent6"/>
          </a:fillRef>
          <a:effectRef idx="1">
            <a:schemeClr val="accent6"/>
          </a:effectRef>
          <a:fontRef idx="minor">
            <a:schemeClr val="dk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kumimoji="1" lang="ja-JP" alt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トイレに間に合わない理由は何か？</a:t>
            </a:r>
            <a:endParaRPr kumimoji="1" lang="ja-JP" alt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3961</TotalTime>
  <Words>1420</Words>
  <Application>Microsoft Office PowerPoint</Application>
  <PresentationFormat>画面に合わせる (4:3)</PresentationFormat>
  <Paragraphs>151</Paragraphs>
  <Slides>13</Slides>
  <Notes>13</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Office テーマ</vt:lpstr>
      <vt:lpstr>平成23年度　 要介護認定適正化事業における 技術的助言の要点</vt:lpstr>
      <vt:lpstr>平成23年度要介護認定適正化事業の 基本コンセプト</vt:lpstr>
      <vt:lpstr>バラツキの発生する構造</vt:lpstr>
      <vt:lpstr>１．座位保持の誤り</vt:lpstr>
      <vt:lpstr>１．座位保持の誤り</vt:lpstr>
      <vt:lpstr>２．1群と2群の特記事項の書き分け</vt:lpstr>
      <vt:lpstr>２．1群と2群の特記事項の書き分け</vt:lpstr>
      <vt:lpstr>３．調査員間での選択率のバラツキ</vt:lpstr>
      <vt:lpstr>４．適切な介助が必要な行為の特定</vt:lpstr>
      <vt:lpstr>５．審査判定のルールの遵守</vt:lpstr>
      <vt:lpstr>６．二次判定での変更の根拠</vt:lpstr>
      <vt:lpstr>７．振り分けのプロセス</vt:lpstr>
      <vt:lpstr>課題の発生源への対策</vt:lpstr>
    </vt:vector>
  </TitlesOfParts>
  <Company>MURC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Kanazawa Kazuyuki(金澤 一行)</dc:creator>
  <cp:lastModifiedBy>厚生労働省ネットワークシステム</cp:lastModifiedBy>
  <cp:revision>365</cp:revision>
  <dcterms:created xsi:type="dcterms:W3CDTF">2012-05-16T01:03:02Z</dcterms:created>
  <dcterms:modified xsi:type="dcterms:W3CDTF">2012-06-08T05:30:56Z</dcterms:modified>
</cp:coreProperties>
</file>