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58" r:id="rId4"/>
  </p:sldMasterIdLst>
  <p:notesMasterIdLst>
    <p:notesMasterId r:id="rId24"/>
  </p:notesMasterIdLst>
  <p:handoutMasterIdLst>
    <p:handoutMasterId r:id="rId25"/>
  </p:handoutMasterIdLst>
  <p:sldIdLst>
    <p:sldId id="697" r:id="rId5"/>
    <p:sldId id="662" r:id="rId6"/>
    <p:sldId id="663" r:id="rId7"/>
    <p:sldId id="664" r:id="rId8"/>
    <p:sldId id="665" r:id="rId9"/>
    <p:sldId id="666" r:id="rId10"/>
    <p:sldId id="667" r:id="rId11"/>
    <p:sldId id="668" r:id="rId12"/>
    <p:sldId id="669" r:id="rId13"/>
    <p:sldId id="670" r:id="rId14"/>
    <p:sldId id="671" r:id="rId15"/>
    <p:sldId id="672" r:id="rId16"/>
    <p:sldId id="673" r:id="rId17"/>
    <p:sldId id="675" r:id="rId18"/>
    <p:sldId id="674" r:id="rId19"/>
    <p:sldId id="676" r:id="rId20"/>
    <p:sldId id="677" r:id="rId21"/>
    <p:sldId id="813" r:id="rId22"/>
    <p:sldId id="679" r:id="rId23"/>
  </p:sldIdLst>
  <p:sldSz cx="9144000" cy="6858000" type="screen4x3"/>
  <p:notesSz cx="6807200" cy="9939338"/>
  <p:embeddedFontLst>
    <p:embeddedFont>
      <p:font typeface="Calibri" pitchFamily="34" charset="0"/>
      <p:regular r:id="rId26"/>
      <p:bold r:id="rId27"/>
      <p:italic r:id="rId28"/>
      <p:boldItalic r:id="rId29"/>
    </p:embeddedFont>
    <p:embeddedFont>
      <p:font typeface="HGP創英角ｺﾞｼｯｸUB" pitchFamily="50" charset="-128"/>
      <p:regular r:id="rId30"/>
    </p:embeddedFont>
    <p:embeddedFont>
      <p:font typeface="HG丸ｺﾞｼｯｸM-PRO" pitchFamily="50" charset="-128"/>
      <p:regular r:id="rId31"/>
    </p:embeddedFont>
    <p:embeddedFont>
      <p:font typeface="新細明體" pitchFamily="18" charset="-120"/>
      <p:regular r:id="rId32"/>
    </p:embeddedFont>
  </p:embeddedFont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FF"/>
    <a:srgbClr val="66FFFF"/>
    <a:srgbClr val="1DCAE1"/>
    <a:srgbClr val="FF9900"/>
    <a:srgbClr val="816105"/>
    <a:srgbClr val="FFCCCC"/>
    <a:srgbClr val="70A67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86644" autoAdjust="0"/>
  </p:normalViewPr>
  <p:slideViewPr>
    <p:cSldViewPr snapToGrid="0">
      <p:cViewPr varScale="1">
        <p:scale>
          <a:sx n="95" d="100"/>
          <a:sy n="95" d="100"/>
        </p:scale>
        <p:origin x="-1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44"/>
    </p:cViewPr>
  </p:sorterViewPr>
  <p:notesViewPr>
    <p:cSldViewPr snapToGrid="0">
      <p:cViewPr varScale="1">
        <p:scale>
          <a:sx n="102" d="100"/>
          <a:sy n="102" d="100"/>
        </p:scale>
        <p:origin x="-3888" y="-90"/>
      </p:cViewPr>
      <p:guideLst>
        <p:guide orient="horz" pos="3130"/>
        <p:guide pos="214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2CCC18-62B8-4F19-A671-C8CD9CD8536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kumimoji="1" lang="ja-JP" altLang="en-US"/>
        </a:p>
      </dgm:t>
    </dgm:pt>
    <dgm:pt modelId="{EA776E5A-D577-4004-821B-A7DF6DA13939}">
      <dgm:prSet phldrT="[テキスト]"/>
      <dgm:spPr/>
      <dgm:t>
        <a:bodyPr/>
        <a:lstStyle/>
        <a:p>
          <a:r>
            <a:rPr lang="ja-JP" altLang="en-US" dirty="0" smtClean="0"/>
            <a:t>調査員向け機能</a:t>
          </a:r>
          <a:endParaRPr kumimoji="1" lang="ja-JP" altLang="en-US" dirty="0"/>
        </a:p>
      </dgm:t>
    </dgm:pt>
    <dgm:pt modelId="{46C3C6D0-F455-4C06-A19A-2D00473F903D}" type="parTrans" cxnId="{F3B33323-CFF0-425C-9243-2962D169F300}">
      <dgm:prSet/>
      <dgm:spPr/>
      <dgm:t>
        <a:bodyPr/>
        <a:lstStyle/>
        <a:p>
          <a:endParaRPr kumimoji="1" lang="ja-JP" altLang="en-US"/>
        </a:p>
      </dgm:t>
    </dgm:pt>
    <dgm:pt modelId="{0DC7C007-226A-4748-B867-CAD4AE06AA63}" type="sibTrans" cxnId="{F3B33323-CFF0-425C-9243-2962D169F300}">
      <dgm:prSet/>
      <dgm:spPr/>
      <dgm:t>
        <a:bodyPr/>
        <a:lstStyle/>
        <a:p>
          <a:endParaRPr kumimoji="1" lang="ja-JP" altLang="en-US"/>
        </a:p>
      </dgm:t>
    </dgm:pt>
    <dgm:pt modelId="{208D7436-8677-4783-BBC1-1CB79F624E3A}">
      <dgm:prSet phldrT="[テキスト]" custT="1"/>
      <dgm:spPr/>
      <dgm:t>
        <a:bodyPr/>
        <a:lstStyle/>
        <a:p>
          <a:r>
            <a:rPr lang="ja-JP" altLang="en-US" sz="1600" dirty="0" smtClean="0"/>
            <a:t>自主的な学習ができる教材</a:t>
          </a:r>
          <a:endParaRPr kumimoji="1" lang="ja-JP" altLang="en-US" sz="1600" dirty="0"/>
        </a:p>
      </dgm:t>
    </dgm:pt>
    <dgm:pt modelId="{4A6789BD-EC5C-4221-98EA-3454341A0CA7}" type="parTrans" cxnId="{34FC35ED-43D3-4840-9971-88F826030D53}">
      <dgm:prSet/>
      <dgm:spPr/>
      <dgm:t>
        <a:bodyPr/>
        <a:lstStyle/>
        <a:p>
          <a:endParaRPr kumimoji="1" lang="ja-JP" altLang="en-US"/>
        </a:p>
      </dgm:t>
    </dgm:pt>
    <dgm:pt modelId="{A21F4A5A-92DC-4150-ADE8-83BD82051382}" type="sibTrans" cxnId="{34FC35ED-43D3-4840-9971-88F826030D53}">
      <dgm:prSet/>
      <dgm:spPr/>
      <dgm:t>
        <a:bodyPr/>
        <a:lstStyle/>
        <a:p>
          <a:endParaRPr kumimoji="1" lang="ja-JP" altLang="en-US"/>
        </a:p>
      </dgm:t>
    </dgm:pt>
    <dgm:pt modelId="{81CEB0B7-9472-480A-8A02-83C951471F81}">
      <dgm:prSet phldrT="[テキスト]"/>
      <dgm:spPr/>
      <dgm:t>
        <a:bodyPr/>
        <a:lstStyle/>
        <a:p>
          <a:r>
            <a:rPr kumimoji="1" lang="ja-JP" altLang="en-US" dirty="0" smtClean="0"/>
            <a:t>自治体職員向け機能</a:t>
          </a:r>
          <a:endParaRPr kumimoji="1" lang="ja-JP" altLang="en-US" dirty="0"/>
        </a:p>
      </dgm:t>
    </dgm:pt>
    <dgm:pt modelId="{47AEAC8B-A70F-4048-8F64-3C6AE3276566}" type="parTrans" cxnId="{4A115BA6-0EA3-4231-BB75-B217516C3086}">
      <dgm:prSet/>
      <dgm:spPr/>
      <dgm:t>
        <a:bodyPr/>
        <a:lstStyle/>
        <a:p>
          <a:endParaRPr kumimoji="1" lang="ja-JP" altLang="en-US"/>
        </a:p>
      </dgm:t>
    </dgm:pt>
    <dgm:pt modelId="{7400CF0A-5756-4BAC-8322-2EBF2AF9DF41}" type="sibTrans" cxnId="{4A115BA6-0EA3-4231-BB75-B217516C3086}">
      <dgm:prSet/>
      <dgm:spPr/>
      <dgm:t>
        <a:bodyPr/>
        <a:lstStyle/>
        <a:p>
          <a:endParaRPr kumimoji="1" lang="ja-JP" altLang="en-US"/>
        </a:p>
      </dgm:t>
    </dgm:pt>
    <dgm:pt modelId="{9BA66E7B-857F-421C-8924-4F94038C4ECD}">
      <dgm:prSet phldrT="[テキスト]" custT="1"/>
      <dgm:spPr/>
      <dgm:t>
        <a:bodyPr/>
        <a:lstStyle/>
        <a:p>
          <a:r>
            <a:rPr lang="ja-JP" altLang="en-US" sz="1800" dirty="0" smtClean="0"/>
            <a:t>調査員の理解度の把握</a:t>
          </a:r>
          <a:endParaRPr kumimoji="1" lang="ja-JP" altLang="en-US" sz="1800" dirty="0"/>
        </a:p>
      </dgm:t>
    </dgm:pt>
    <dgm:pt modelId="{BFEB5411-4EE9-4CBF-B213-F3C0B72ABD4C}" type="parTrans" cxnId="{20E0ADE7-DC4C-46EA-A229-B85BBDCE5DFE}">
      <dgm:prSet/>
      <dgm:spPr/>
      <dgm:t>
        <a:bodyPr/>
        <a:lstStyle/>
        <a:p>
          <a:endParaRPr kumimoji="1" lang="ja-JP" altLang="en-US"/>
        </a:p>
      </dgm:t>
    </dgm:pt>
    <dgm:pt modelId="{CB4883EE-A395-404B-B06C-75833355B5BE}" type="sibTrans" cxnId="{20E0ADE7-DC4C-46EA-A229-B85BBDCE5DFE}">
      <dgm:prSet/>
      <dgm:spPr/>
      <dgm:t>
        <a:bodyPr/>
        <a:lstStyle/>
        <a:p>
          <a:endParaRPr kumimoji="1" lang="ja-JP" altLang="en-US"/>
        </a:p>
      </dgm:t>
    </dgm:pt>
    <dgm:pt modelId="{91B16034-D73D-4E59-BA77-AD08E9BB0621}">
      <dgm:prSet phldrT="[テキスト]" custT="1"/>
      <dgm:spPr/>
      <dgm:t>
        <a:bodyPr/>
        <a:lstStyle/>
        <a:p>
          <a:r>
            <a:rPr kumimoji="1" lang="ja-JP" altLang="en-US" sz="1600" dirty="0" smtClean="0"/>
            <a:t>認定調査の基本的な考え方を学べる動画教材</a:t>
          </a:r>
          <a:endParaRPr kumimoji="1" lang="ja-JP" altLang="en-US" sz="1600" dirty="0"/>
        </a:p>
      </dgm:t>
    </dgm:pt>
    <dgm:pt modelId="{BFAD5606-8837-419A-9CC3-6D130932F4AD}" type="parTrans" cxnId="{2D9FE9D6-632D-45ED-8A7C-D0797943E3B3}">
      <dgm:prSet/>
      <dgm:spPr/>
      <dgm:t>
        <a:bodyPr/>
        <a:lstStyle/>
        <a:p>
          <a:endParaRPr kumimoji="1" lang="ja-JP" altLang="en-US"/>
        </a:p>
      </dgm:t>
    </dgm:pt>
    <dgm:pt modelId="{DB9D39C4-6CE4-42DA-AB20-B39F438DB701}" type="sibTrans" cxnId="{2D9FE9D6-632D-45ED-8A7C-D0797943E3B3}">
      <dgm:prSet/>
      <dgm:spPr/>
      <dgm:t>
        <a:bodyPr/>
        <a:lstStyle/>
        <a:p>
          <a:endParaRPr kumimoji="1" lang="ja-JP" altLang="en-US"/>
        </a:p>
      </dgm:t>
    </dgm:pt>
    <dgm:pt modelId="{56B3054F-6F8C-4012-AD74-6B6F7D9F670A}">
      <dgm:prSet phldrT="[テキスト]" custT="1"/>
      <dgm:spPr/>
      <dgm:t>
        <a:bodyPr/>
        <a:lstStyle/>
        <a:p>
          <a:r>
            <a:rPr kumimoji="1" lang="ja-JP" altLang="en-US" sz="1800" dirty="0" smtClean="0"/>
            <a:t>「調査員単位」、「自治体単位」の両方の観点から確認が可能。</a:t>
          </a:r>
          <a:endParaRPr kumimoji="1" lang="ja-JP" altLang="en-US" sz="1800" dirty="0"/>
        </a:p>
      </dgm:t>
    </dgm:pt>
    <dgm:pt modelId="{9E2F849C-E835-402B-B0F4-292882B18EBE}" type="parTrans" cxnId="{DBEE7315-AF47-485A-AFC7-10C55FC80C3F}">
      <dgm:prSet/>
      <dgm:spPr/>
      <dgm:t>
        <a:bodyPr/>
        <a:lstStyle/>
        <a:p>
          <a:endParaRPr kumimoji="1" lang="ja-JP" altLang="en-US"/>
        </a:p>
      </dgm:t>
    </dgm:pt>
    <dgm:pt modelId="{888F531E-976C-49FD-8086-32888F142BA9}" type="sibTrans" cxnId="{DBEE7315-AF47-485A-AFC7-10C55FC80C3F}">
      <dgm:prSet/>
      <dgm:spPr/>
      <dgm:t>
        <a:bodyPr/>
        <a:lstStyle/>
        <a:p>
          <a:endParaRPr kumimoji="1" lang="ja-JP" altLang="en-US"/>
        </a:p>
      </dgm:t>
    </dgm:pt>
    <dgm:pt modelId="{869FAA08-5238-4A9E-A165-29953AD45DEA}">
      <dgm:prSet phldrT="[テキスト]" custT="1"/>
      <dgm:spPr/>
      <dgm:t>
        <a:bodyPr/>
        <a:lstStyle/>
        <a:p>
          <a:endParaRPr kumimoji="1" lang="ja-JP" altLang="en-US" sz="1600" dirty="0"/>
        </a:p>
      </dgm:t>
    </dgm:pt>
    <dgm:pt modelId="{DFA9C2D5-B45F-4A1F-BC16-46DD7140326C}" type="parTrans" cxnId="{92DAEEC6-DBD0-45DC-A55E-1FE2CA914296}">
      <dgm:prSet/>
      <dgm:spPr/>
      <dgm:t>
        <a:bodyPr/>
        <a:lstStyle/>
        <a:p>
          <a:endParaRPr kumimoji="1" lang="ja-JP" altLang="en-US"/>
        </a:p>
      </dgm:t>
    </dgm:pt>
    <dgm:pt modelId="{F84C0511-D9C3-410A-B7F3-18EF68FC28F0}" type="sibTrans" cxnId="{92DAEEC6-DBD0-45DC-A55E-1FE2CA914296}">
      <dgm:prSet/>
      <dgm:spPr/>
      <dgm:t>
        <a:bodyPr/>
        <a:lstStyle/>
        <a:p>
          <a:endParaRPr kumimoji="1" lang="ja-JP" altLang="en-US"/>
        </a:p>
      </dgm:t>
    </dgm:pt>
    <dgm:pt modelId="{F307FA4D-87CB-453F-9AEF-D2B18E163C9D}">
      <dgm:prSet phldrT="[テキスト]" custT="1"/>
      <dgm:spPr/>
      <dgm:t>
        <a:bodyPr/>
        <a:lstStyle/>
        <a:p>
          <a:r>
            <a:rPr kumimoji="1" lang="ja-JP" altLang="en-US" sz="1600" dirty="0" smtClean="0"/>
            <a:t>個別の調査項目の定義を学べる　　問題集</a:t>
          </a:r>
          <a:endParaRPr kumimoji="1" lang="ja-JP" altLang="en-US" sz="1600" dirty="0"/>
        </a:p>
      </dgm:t>
    </dgm:pt>
    <dgm:pt modelId="{6A494601-FF4B-473C-A840-A10B4AA8F488}" type="parTrans" cxnId="{DADCA0E2-0B61-4F53-9F86-675B501CC17B}">
      <dgm:prSet/>
      <dgm:spPr/>
      <dgm:t>
        <a:bodyPr/>
        <a:lstStyle/>
        <a:p>
          <a:endParaRPr kumimoji="1" lang="ja-JP" altLang="en-US"/>
        </a:p>
      </dgm:t>
    </dgm:pt>
    <dgm:pt modelId="{6322D270-00A4-4492-A0E7-75491806D9A5}" type="sibTrans" cxnId="{DADCA0E2-0B61-4F53-9F86-675B501CC17B}">
      <dgm:prSet/>
      <dgm:spPr/>
      <dgm:t>
        <a:bodyPr/>
        <a:lstStyle/>
        <a:p>
          <a:endParaRPr kumimoji="1" lang="ja-JP" altLang="en-US"/>
        </a:p>
      </dgm:t>
    </dgm:pt>
    <dgm:pt modelId="{465F1FFC-B934-4DF6-B265-CAE983BB8E3B}">
      <dgm:prSet phldrT="[テキスト]"/>
      <dgm:spPr/>
      <dgm:t>
        <a:bodyPr/>
        <a:lstStyle/>
        <a:p>
          <a:endParaRPr kumimoji="1" lang="ja-JP" altLang="en-US" sz="1900" dirty="0"/>
        </a:p>
      </dgm:t>
    </dgm:pt>
    <dgm:pt modelId="{623AB79C-4C98-473F-9227-89800F68C70F}" type="parTrans" cxnId="{5F131E89-ADCA-4115-B3A3-1E3B5313D308}">
      <dgm:prSet/>
      <dgm:spPr/>
      <dgm:t>
        <a:bodyPr/>
        <a:lstStyle/>
        <a:p>
          <a:endParaRPr kumimoji="1" lang="ja-JP" altLang="en-US"/>
        </a:p>
      </dgm:t>
    </dgm:pt>
    <dgm:pt modelId="{2A155F80-4C49-40AB-A677-CEAF2F4EDA30}" type="sibTrans" cxnId="{5F131E89-ADCA-4115-B3A3-1E3B5313D308}">
      <dgm:prSet/>
      <dgm:spPr/>
      <dgm:t>
        <a:bodyPr/>
        <a:lstStyle/>
        <a:p>
          <a:endParaRPr kumimoji="1" lang="ja-JP" altLang="en-US"/>
        </a:p>
      </dgm:t>
    </dgm:pt>
    <dgm:pt modelId="{79A2C42F-D840-407B-9B23-E3C0F7FC6DFE}">
      <dgm:prSet phldrT="[テキスト]" custT="1"/>
      <dgm:spPr/>
      <dgm:t>
        <a:bodyPr/>
        <a:lstStyle/>
        <a:p>
          <a:endParaRPr kumimoji="1" lang="ja-JP" altLang="en-US" sz="1600" dirty="0"/>
        </a:p>
      </dgm:t>
    </dgm:pt>
    <dgm:pt modelId="{3D634A30-6944-4773-939B-51FDF399AD38}" type="parTrans" cxnId="{169C0F4B-1ADE-41C2-A433-91DAF24A9D0A}">
      <dgm:prSet/>
      <dgm:spPr/>
      <dgm:t>
        <a:bodyPr/>
        <a:lstStyle/>
        <a:p>
          <a:endParaRPr kumimoji="1" lang="ja-JP" altLang="en-US"/>
        </a:p>
      </dgm:t>
    </dgm:pt>
    <dgm:pt modelId="{971CDD06-C8F3-4A5A-83A9-302155EBD73F}" type="sibTrans" cxnId="{169C0F4B-1ADE-41C2-A433-91DAF24A9D0A}">
      <dgm:prSet/>
      <dgm:spPr/>
      <dgm:t>
        <a:bodyPr/>
        <a:lstStyle/>
        <a:p>
          <a:endParaRPr kumimoji="1" lang="ja-JP" altLang="en-US"/>
        </a:p>
      </dgm:t>
    </dgm:pt>
    <dgm:pt modelId="{77D5C54B-B050-4B2F-8720-9967A48221AB}">
      <dgm:prSet phldrT="[テキスト]" custT="1"/>
      <dgm:spPr/>
      <dgm:t>
        <a:bodyPr/>
        <a:lstStyle/>
        <a:p>
          <a:endParaRPr kumimoji="1" lang="ja-JP" altLang="en-US" sz="1600" dirty="0"/>
        </a:p>
      </dgm:t>
    </dgm:pt>
    <dgm:pt modelId="{5DB9468D-C80A-4947-B61D-E05DB988FF3A}" type="parTrans" cxnId="{FD5551E5-883A-4652-80EA-12FE25BC6FB3}">
      <dgm:prSet/>
      <dgm:spPr/>
      <dgm:t>
        <a:bodyPr/>
        <a:lstStyle/>
        <a:p>
          <a:endParaRPr kumimoji="1" lang="ja-JP" altLang="en-US"/>
        </a:p>
      </dgm:t>
    </dgm:pt>
    <dgm:pt modelId="{3D2C6837-D810-4FDA-9327-906216088CAF}" type="sibTrans" cxnId="{FD5551E5-883A-4652-80EA-12FE25BC6FB3}">
      <dgm:prSet/>
      <dgm:spPr/>
      <dgm:t>
        <a:bodyPr/>
        <a:lstStyle/>
        <a:p>
          <a:endParaRPr kumimoji="1" lang="ja-JP" altLang="en-US"/>
        </a:p>
      </dgm:t>
    </dgm:pt>
    <dgm:pt modelId="{ECAE422E-3143-4816-9D01-71D9B64549B4}">
      <dgm:prSet phldrT="[テキスト]" custT="1"/>
      <dgm:spPr/>
      <dgm:t>
        <a:bodyPr/>
        <a:lstStyle/>
        <a:p>
          <a:endParaRPr kumimoji="1" lang="ja-JP" altLang="en-US" sz="1600" dirty="0"/>
        </a:p>
      </dgm:t>
    </dgm:pt>
    <dgm:pt modelId="{D981E762-9752-4DAC-BFC7-ABC033C88729}" type="parTrans" cxnId="{9B8607BC-457E-4301-9AAF-3726C766AA3A}">
      <dgm:prSet/>
      <dgm:spPr/>
      <dgm:t>
        <a:bodyPr/>
        <a:lstStyle/>
        <a:p>
          <a:endParaRPr kumimoji="1" lang="ja-JP" altLang="en-US"/>
        </a:p>
      </dgm:t>
    </dgm:pt>
    <dgm:pt modelId="{F602BB05-F2F4-4CC9-83B8-859436ECEA5C}" type="sibTrans" cxnId="{9B8607BC-457E-4301-9AAF-3726C766AA3A}">
      <dgm:prSet/>
      <dgm:spPr/>
      <dgm:t>
        <a:bodyPr/>
        <a:lstStyle/>
        <a:p>
          <a:endParaRPr kumimoji="1" lang="ja-JP" altLang="en-US"/>
        </a:p>
      </dgm:t>
    </dgm:pt>
    <dgm:pt modelId="{34F48A45-2EA1-481D-A48D-5AA537E4ADD0}">
      <dgm:prSet phldrT="[テキスト]" custT="1"/>
      <dgm:spPr/>
      <dgm:t>
        <a:bodyPr/>
        <a:lstStyle/>
        <a:p>
          <a:endParaRPr kumimoji="1" lang="ja-JP" altLang="en-US" sz="1600" dirty="0"/>
        </a:p>
      </dgm:t>
    </dgm:pt>
    <dgm:pt modelId="{BCCE2C32-02C6-477A-819E-02844B74FA58}" type="parTrans" cxnId="{0912939E-4146-45E0-ADB8-6DF4ED486AE5}">
      <dgm:prSet/>
      <dgm:spPr/>
      <dgm:t>
        <a:bodyPr/>
        <a:lstStyle/>
        <a:p>
          <a:endParaRPr kumimoji="1" lang="ja-JP" altLang="en-US"/>
        </a:p>
      </dgm:t>
    </dgm:pt>
    <dgm:pt modelId="{A0CDD7BA-E5DA-443B-80E7-F00EB5746F09}" type="sibTrans" cxnId="{0912939E-4146-45E0-ADB8-6DF4ED486AE5}">
      <dgm:prSet/>
      <dgm:spPr/>
      <dgm:t>
        <a:bodyPr/>
        <a:lstStyle/>
        <a:p>
          <a:endParaRPr kumimoji="1" lang="ja-JP" altLang="en-US"/>
        </a:p>
      </dgm:t>
    </dgm:pt>
    <dgm:pt modelId="{AF9674B3-BC64-4E0E-B072-5734DE33BAED}">
      <dgm:prSet phldrT="[テキスト]" custT="1"/>
      <dgm:spPr/>
      <dgm:t>
        <a:bodyPr/>
        <a:lstStyle/>
        <a:p>
          <a:r>
            <a:rPr kumimoji="1" lang="ja-JP" altLang="en-US" sz="1800" dirty="0" smtClean="0"/>
            <a:t>教材の進捗率やテストの得点の利用データの確認が可能</a:t>
          </a:r>
          <a:endParaRPr kumimoji="1" lang="ja-JP" altLang="en-US" sz="1800" dirty="0"/>
        </a:p>
      </dgm:t>
    </dgm:pt>
    <dgm:pt modelId="{346547F3-C3C0-4A3F-A495-8BECEF9C7524}" type="parTrans" cxnId="{A7F41F49-C0E0-4313-A21B-78CE4A4A12BF}">
      <dgm:prSet/>
      <dgm:spPr/>
      <dgm:t>
        <a:bodyPr/>
        <a:lstStyle/>
        <a:p>
          <a:endParaRPr kumimoji="1" lang="ja-JP" altLang="en-US"/>
        </a:p>
      </dgm:t>
    </dgm:pt>
    <dgm:pt modelId="{ED32FFA3-58CD-42B0-A47B-023A5BE5B403}" type="sibTrans" cxnId="{A7F41F49-C0E0-4313-A21B-78CE4A4A12BF}">
      <dgm:prSet/>
      <dgm:spPr/>
      <dgm:t>
        <a:bodyPr/>
        <a:lstStyle/>
        <a:p>
          <a:endParaRPr kumimoji="1" lang="ja-JP" altLang="en-US"/>
        </a:p>
      </dgm:t>
    </dgm:pt>
    <dgm:pt modelId="{0A5EC39B-D381-40BC-8864-652C99D99D94}">
      <dgm:prSet phldrT="[テキスト]" custT="1"/>
      <dgm:spPr/>
      <dgm:t>
        <a:bodyPr/>
        <a:lstStyle/>
        <a:p>
          <a:endParaRPr kumimoji="1" lang="ja-JP" altLang="en-US" sz="1600" dirty="0"/>
        </a:p>
      </dgm:t>
    </dgm:pt>
    <dgm:pt modelId="{993B995D-85A5-438C-AFCB-8756EE98B90F}" type="parTrans" cxnId="{DF327BAC-DE5B-43E6-93E1-57B13EDCE02A}">
      <dgm:prSet/>
      <dgm:spPr/>
      <dgm:t>
        <a:bodyPr/>
        <a:lstStyle/>
        <a:p>
          <a:endParaRPr kumimoji="1" lang="ja-JP" altLang="en-US"/>
        </a:p>
      </dgm:t>
    </dgm:pt>
    <dgm:pt modelId="{25A7AAF3-5C02-41F5-B40C-322E02E1B06A}" type="sibTrans" cxnId="{DF327BAC-DE5B-43E6-93E1-57B13EDCE02A}">
      <dgm:prSet/>
      <dgm:spPr/>
      <dgm:t>
        <a:bodyPr/>
        <a:lstStyle/>
        <a:p>
          <a:endParaRPr kumimoji="1" lang="ja-JP" altLang="en-US"/>
        </a:p>
      </dgm:t>
    </dgm:pt>
    <dgm:pt modelId="{E95FE588-56B9-4EC8-9BFC-89DAD0088104}">
      <dgm:prSet phldrT="[テキスト]" custT="1"/>
      <dgm:spPr/>
      <dgm:t>
        <a:bodyPr/>
        <a:lstStyle/>
        <a:p>
          <a:endParaRPr kumimoji="1" lang="ja-JP" altLang="en-US" sz="1600" dirty="0"/>
        </a:p>
      </dgm:t>
    </dgm:pt>
    <dgm:pt modelId="{82FD7AE3-CA61-4185-9474-6826F6EF0E4C}" type="parTrans" cxnId="{106907F7-0E2E-4627-A0FC-75B0F5548756}">
      <dgm:prSet/>
      <dgm:spPr/>
      <dgm:t>
        <a:bodyPr/>
        <a:lstStyle/>
        <a:p>
          <a:endParaRPr kumimoji="1" lang="ja-JP" altLang="en-US"/>
        </a:p>
      </dgm:t>
    </dgm:pt>
    <dgm:pt modelId="{F88D52DB-0F2E-4620-BBBD-C6C565F7485C}" type="sibTrans" cxnId="{106907F7-0E2E-4627-A0FC-75B0F5548756}">
      <dgm:prSet/>
      <dgm:spPr/>
      <dgm:t>
        <a:bodyPr/>
        <a:lstStyle/>
        <a:p>
          <a:endParaRPr kumimoji="1" lang="ja-JP" altLang="en-US"/>
        </a:p>
      </dgm:t>
    </dgm:pt>
    <dgm:pt modelId="{1B496577-77D4-45C3-B682-0B6DF03A3396}" type="pres">
      <dgm:prSet presAssocID="{462CCC18-62B8-4F19-A671-C8CD9CD85364}" presName="Name0" presStyleCnt="0">
        <dgm:presLayoutVars>
          <dgm:dir/>
          <dgm:animLvl val="lvl"/>
          <dgm:resizeHandles val="exact"/>
        </dgm:presLayoutVars>
      </dgm:prSet>
      <dgm:spPr/>
      <dgm:t>
        <a:bodyPr/>
        <a:lstStyle/>
        <a:p>
          <a:endParaRPr kumimoji="1" lang="ja-JP" altLang="en-US"/>
        </a:p>
      </dgm:t>
    </dgm:pt>
    <dgm:pt modelId="{092AB73D-B778-4A00-B6DA-6567D92B76DD}" type="pres">
      <dgm:prSet presAssocID="{EA776E5A-D577-4004-821B-A7DF6DA13939}" presName="composite" presStyleCnt="0"/>
      <dgm:spPr/>
    </dgm:pt>
    <dgm:pt modelId="{38D05154-0936-4AAE-ACB5-81E1EF409101}" type="pres">
      <dgm:prSet presAssocID="{EA776E5A-D577-4004-821B-A7DF6DA13939}" presName="parTx" presStyleLbl="alignNode1" presStyleIdx="0" presStyleCnt="2">
        <dgm:presLayoutVars>
          <dgm:chMax val="0"/>
          <dgm:chPref val="0"/>
          <dgm:bulletEnabled val="1"/>
        </dgm:presLayoutVars>
      </dgm:prSet>
      <dgm:spPr/>
      <dgm:t>
        <a:bodyPr/>
        <a:lstStyle/>
        <a:p>
          <a:endParaRPr kumimoji="1" lang="ja-JP" altLang="en-US"/>
        </a:p>
      </dgm:t>
    </dgm:pt>
    <dgm:pt modelId="{7545AD9D-CF9B-4967-922F-6FE0C56B2723}" type="pres">
      <dgm:prSet presAssocID="{EA776E5A-D577-4004-821B-A7DF6DA13939}" presName="desTx" presStyleLbl="alignAccFollowNode1" presStyleIdx="0" presStyleCnt="2">
        <dgm:presLayoutVars>
          <dgm:bulletEnabled val="1"/>
        </dgm:presLayoutVars>
      </dgm:prSet>
      <dgm:spPr/>
      <dgm:t>
        <a:bodyPr/>
        <a:lstStyle/>
        <a:p>
          <a:endParaRPr kumimoji="1" lang="ja-JP" altLang="en-US"/>
        </a:p>
      </dgm:t>
    </dgm:pt>
    <dgm:pt modelId="{63884901-9B5A-4877-B1EB-98C3B72CC682}" type="pres">
      <dgm:prSet presAssocID="{0DC7C007-226A-4748-B867-CAD4AE06AA63}" presName="space" presStyleCnt="0"/>
      <dgm:spPr/>
    </dgm:pt>
    <dgm:pt modelId="{2F4AEDE3-A440-43D2-ABD4-85B04C3B326C}" type="pres">
      <dgm:prSet presAssocID="{81CEB0B7-9472-480A-8A02-83C951471F81}" presName="composite" presStyleCnt="0"/>
      <dgm:spPr/>
    </dgm:pt>
    <dgm:pt modelId="{F104B4AA-4E6C-40CB-9003-5E0F9A66785C}" type="pres">
      <dgm:prSet presAssocID="{81CEB0B7-9472-480A-8A02-83C951471F81}" presName="parTx" presStyleLbl="alignNode1" presStyleIdx="1" presStyleCnt="2">
        <dgm:presLayoutVars>
          <dgm:chMax val="0"/>
          <dgm:chPref val="0"/>
          <dgm:bulletEnabled val="1"/>
        </dgm:presLayoutVars>
      </dgm:prSet>
      <dgm:spPr/>
      <dgm:t>
        <a:bodyPr/>
        <a:lstStyle/>
        <a:p>
          <a:endParaRPr kumimoji="1" lang="ja-JP" altLang="en-US"/>
        </a:p>
      </dgm:t>
    </dgm:pt>
    <dgm:pt modelId="{55E091EA-E2C9-4844-9CE0-5AC3A6CF861A}" type="pres">
      <dgm:prSet presAssocID="{81CEB0B7-9472-480A-8A02-83C951471F81}" presName="desTx" presStyleLbl="alignAccFollowNode1" presStyleIdx="1" presStyleCnt="2">
        <dgm:presLayoutVars>
          <dgm:bulletEnabled val="1"/>
        </dgm:presLayoutVars>
      </dgm:prSet>
      <dgm:spPr/>
      <dgm:t>
        <a:bodyPr/>
        <a:lstStyle/>
        <a:p>
          <a:endParaRPr kumimoji="1" lang="ja-JP" altLang="en-US"/>
        </a:p>
      </dgm:t>
    </dgm:pt>
  </dgm:ptLst>
  <dgm:cxnLst>
    <dgm:cxn modelId="{70506636-0659-4867-9696-DDC8C2A0496B}" type="presOf" srcId="{81CEB0B7-9472-480A-8A02-83C951471F81}" destId="{F104B4AA-4E6C-40CB-9003-5E0F9A66785C}" srcOrd="0" destOrd="0" presId="urn:microsoft.com/office/officeart/2005/8/layout/hList1"/>
    <dgm:cxn modelId="{106907F7-0E2E-4627-A0FC-75B0F5548756}" srcId="{208D7436-8677-4783-BBC1-1CB79F624E3A}" destId="{E95FE588-56B9-4EC8-9BFC-89DAD0088104}" srcOrd="3" destOrd="0" parTransId="{82FD7AE3-CA61-4185-9474-6826F6EF0E4C}" sibTransId="{F88D52DB-0F2E-4620-BBBD-C6C565F7485C}"/>
    <dgm:cxn modelId="{5F131E89-ADCA-4115-B3A3-1E3B5313D308}" srcId="{9BA66E7B-857F-421C-8924-4F94038C4ECD}" destId="{465F1FFC-B934-4DF6-B265-CAE983BB8E3B}" srcOrd="2" destOrd="0" parTransId="{623AB79C-4C98-473F-9227-89800F68C70F}" sibTransId="{2A155F80-4C49-40AB-A677-CEAF2F4EDA30}"/>
    <dgm:cxn modelId="{0912939E-4146-45E0-ADB8-6DF4ED486AE5}" srcId="{208D7436-8677-4783-BBC1-1CB79F624E3A}" destId="{34F48A45-2EA1-481D-A48D-5AA537E4ADD0}" srcOrd="2" destOrd="0" parTransId="{BCCE2C32-02C6-477A-819E-02844B74FA58}" sibTransId="{A0CDD7BA-E5DA-443B-80E7-F00EB5746F09}"/>
    <dgm:cxn modelId="{D934C518-0D93-4A61-9CB0-4518691E783F}" type="presOf" srcId="{9BA66E7B-857F-421C-8924-4F94038C4ECD}" destId="{55E091EA-E2C9-4844-9CE0-5AC3A6CF861A}" srcOrd="0" destOrd="0" presId="urn:microsoft.com/office/officeart/2005/8/layout/hList1"/>
    <dgm:cxn modelId="{DF327BAC-DE5B-43E6-93E1-57B13EDCE02A}" srcId="{208D7436-8677-4783-BBC1-1CB79F624E3A}" destId="{0A5EC39B-D381-40BC-8864-652C99D99D94}" srcOrd="1" destOrd="0" parTransId="{993B995D-85A5-438C-AFCB-8756EE98B90F}" sibTransId="{25A7AAF3-5C02-41F5-B40C-322E02E1B06A}"/>
    <dgm:cxn modelId="{4EDA292A-186E-46A2-85A1-759E20549BD2}" type="presOf" srcId="{34F48A45-2EA1-481D-A48D-5AA537E4ADD0}" destId="{7545AD9D-CF9B-4967-922F-6FE0C56B2723}" srcOrd="0" destOrd="3" presId="urn:microsoft.com/office/officeart/2005/8/layout/hList1"/>
    <dgm:cxn modelId="{C83CA191-6EB4-4668-89E8-B95396A2DCDE}" type="presOf" srcId="{79A2C42F-D840-407B-9B23-E3C0F7FC6DFE}" destId="{7545AD9D-CF9B-4967-922F-6FE0C56B2723}" srcOrd="0" destOrd="9" presId="urn:microsoft.com/office/officeart/2005/8/layout/hList1"/>
    <dgm:cxn modelId="{DADCA0E2-0B61-4F53-9F86-675B501CC17B}" srcId="{208D7436-8677-4783-BBC1-1CB79F624E3A}" destId="{F307FA4D-87CB-453F-9AEF-D2B18E163C9D}" srcOrd="5" destOrd="0" parTransId="{6A494601-FF4B-473C-A840-A10B4AA8F488}" sibTransId="{6322D270-00A4-4492-A0E7-75491806D9A5}"/>
    <dgm:cxn modelId="{FBF9A91E-862B-4216-934F-5C4D2C6C1C84}" type="presOf" srcId="{EA776E5A-D577-4004-821B-A7DF6DA13939}" destId="{38D05154-0936-4AAE-ACB5-81E1EF409101}" srcOrd="0" destOrd="0" presId="urn:microsoft.com/office/officeart/2005/8/layout/hList1"/>
    <dgm:cxn modelId="{4B8B45FB-1BDD-47AC-95F8-EDAC65CF1755}" type="presOf" srcId="{462CCC18-62B8-4F19-A671-C8CD9CD85364}" destId="{1B496577-77D4-45C3-B682-0B6DF03A3396}" srcOrd="0" destOrd="0" presId="urn:microsoft.com/office/officeart/2005/8/layout/hList1"/>
    <dgm:cxn modelId="{E4B3A5E0-D3C2-41D7-AD87-8CC37F79CC30}" type="presOf" srcId="{56B3054F-6F8C-4012-AD74-6B6F7D9F670A}" destId="{55E091EA-E2C9-4844-9CE0-5AC3A6CF861A}" srcOrd="0" destOrd="2" presId="urn:microsoft.com/office/officeart/2005/8/layout/hList1"/>
    <dgm:cxn modelId="{9571876E-B18F-4E26-AB09-D481317A89EB}" type="presOf" srcId="{E95FE588-56B9-4EC8-9BFC-89DAD0088104}" destId="{7545AD9D-CF9B-4967-922F-6FE0C56B2723}" srcOrd="0" destOrd="4" presId="urn:microsoft.com/office/officeart/2005/8/layout/hList1"/>
    <dgm:cxn modelId="{65209474-F97E-42A5-8944-F1D0FAE0AEF6}" type="presOf" srcId="{77D5C54B-B050-4B2F-8720-9967A48221AB}" destId="{7545AD9D-CF9B-4967-922F-6FE0C56B2723}" srcOrd="0" destOrd="7" presId="urn:microsoft.com/office/officeart/2005/8/layout/hList1"/>
    <dgm:cxn modelId="{FD5551E5-883A-4652-80EA-12FE25BC6FB3}" srcId="{208D7436-8677-4783-BBC1-1CB79F624E3A}" destId="{77D5C54B-B050-4B2F-8720-9967A48221AB}" srcOrd="6" destOrd="0" parTransId="{5DB9468D-C80A-4947-B61D-E05DB988FF3A}" sibTransId="{3D2C6837-D810-4FDA-9327-906216088CAF}"/>
    <dgm:cxn modelId="{F69F18C2-4587-4D94-9DA7-B371A8E50E90}" type="presOf" srcId="{0A5EC39B-D381-40BC-8864-652C99D99D94}" destId="{7545AD9D-CF9B-4967-922F-6FE0C56B2723}" srcOrd="0" destOrd="2" presId="urn:microsoft.com/office/officeart/2005/8/layout/hList1"/>
    <dgm:cxn modelId="{2D9FE9D6-632D-45ED-8A7C-D0797943E3B3}" srcId="{208D7436-8677-4783-BBC1-1CB79F624E3A}" destId="{91B16034-D73D-4E59-BA77-AD08E9BB0621}" srcOrd="0" destOrd="0" parTransId="{BFAD5606-8837-419A-9CC3-6D130932F4AD}" sibTransId="{DB9D39C4-6CE4-42DA-AB20-B39F438DB701}"/>
    <dgm:cxn modelId="{63A7083F-B20B-4E00-B0CF-DC2E5EDE1AA4}" type="presOf" srcId="{208D7436-8677-4783-BBC1-1CB79F624E3A}" destId="{7545AD9D-CF9B-4967-922F-6FE0C56B2723}" srcOrd="0" destOrd="0" presId="urn:microsoft.com/office/officeart/2005/8/layout/hList1"/>
    <dgm:cxn modelId="{DBEE7315-AF47-485A-AFC7-10C55FC80C3F}" srcId="{9BA66E7B-857F-421C-8924-4F94038C4ECD}" destId="{56B3054F-6F8C-4012-AD74-6B6F7D9F670A}" srcOrd="1" destOrd="0" parTransId="{9E2F849C-E835-402B-B0F4-292882B18EBE}" sibTransId="{888F531E-976C-49FD-8086-32888F142BA9}"/>
    <dgm:cxn modelId="{9EA299B5-39C8-4AA3-AE7B-BFD09161A4E7}" type="presOf" srcId="{AF9674B3-BC64-4E0E-B072-5734DE33BAED}" destId="{55E091EA-E2C9-4844-9CE0-5AC3A6CF861A}" srcOrd="0" destOrd="1" presId="urn:microsoft.com/office/officeart/2005/8/layout/hList1"/>
    <dgm:cxn modelId="{169C0F4B-1ADE-41C2-A433-91DAF24A9D0A}" srcId="{208D7436-8677-4783-BBC1-1CB79F624E3A}" destId="{79A2C42F-D840-407B-9B23-E3C0F7FC6DFE}" srcOrd="8" destOrd="0" parTransId="{3D634A30-6944-4773-939B-51FDF399AD38}" sibTransId="{971CDD06-C8F3-4A5A-83A9-302155EBD73F}"/>
    <dgm:cxn modelId="{92DAEEC6-DBD0-45DC-A55E-1FE2CA914296}" srcId="{208D7436-8677-4783-BBC1-1CB79F624E3A}" destId="{869FAA08-5238-4A9E-A165-29953AD45DEA}" srcOrd="4" destOrd="0" parTransId="{DFA9C2D5-B45F-4A1F-BC16-46DD7140326C}" sibTransId="{F84C0511-D9C3-410A-B7F3-18EF68FC28F0}"/>
    <dgm:cxn modelId="{36483765-6B2D-4398-9BE3-0065EB214342}" type="presOf" srcId="{ECAE422E-3143-4816-9D01-71D9B64549B4}" destId="{7545AD9D-CF9B-4967-922F-6FE0C56B2723}" srcOrd="0" destOrd="8" presId="urn:microsoft.com/office/officeart/2005/8/layout/hList1"/>
    <dgm:cxn modelId="{C3DF9ACE-3DE5-4189-A2D7-0B99478FAD38}" type="presOf" srcId="{F307FA4D-87CB-453F-9AEF-D2B18E163C9D}" destId="{7545AD9D-CF9B-4967-922F-6FE0C56B2723}" srcOrd="0" destOrd="6" presId="urn:microsoft.com/office/officeart/2005/8/layout/hList1"/>
    <dgm:cxn modelId="{4A115BA6-0EA3-4231-BB75-B217516C3086}" srcId="{462CCC18-62B8-4F19-A671-C8CD9CD85364}" destId="{81CEB0B7-9472-480A-8A02-83C951471F81}" srcOrd="1" destOrd="0" parTransId="{47AEAC8B-A70F-4048-8F64-3C6AE3276566}" sibTransId="{7400CF0A-5756-4BAC-8322-2EBF2AF9DF41}"/>
    <dgm:cxn modelId="{9B8607BC-457E-4301-9AAF-3726C766AA3A}" srcId="{208D7436-8677-4783-BBC1-1CB79F624E3A}" destId="{ECAE422E-3143-4816-9D01-71D9B64549B4}" srcOrd="7" destOrd="0" parTransId="{D981E762-9752-4DAC-BFC7-ABC033C88729}" sibTransId="{F602BB05-F2F4-4CC9-83B8-859436ECEA5C}"/>
    <dgm:cxn modelId="{34FC35ED-43D3-4840-9971-88F826030D53}" srcId="{EA776E5A-D577-4004-821B-A7DF6DA13939}" destId="{208D7436-8677-4783-BBC1-1CB79F624E3A}" srcOrd="0" destOrd="0" parTransId="{4A6789BD-EC5C-4221-98EA-3454341A0CA7}" sibTransId="{A21F4A5A-92DC-4150-ADE8-83BD82051382}"/>
    <dgm:cxn modelId="{A7F41F49-C0E0-4313-A21B-78CE4A4A12BF}" srcId="{9BA66E7B-857F-421C-8924-4F94038C4ECD}" destId="{AF9674B3-BC64-4E0E-B072-5734DE33BAED}" srcOrd="0" destOrd="0" parTransId="{346547F3-C3C0-4A3F-A495-8BECEF9C7524}" sibTransId="{ED32FFA3-58CD-42B0-A47B-023A5BE5B403}"/>
    <dgm:cxn modelId="{20E0ADE7-DC4C-46EA-A229-B85BBDCE5DFE}" srcId="{81CEB0B7-9472-480A-8A02-83C951471F81}" destId="{9BA66E7B-857F-421C-8924-4F94038C4ECD}" srcOrd="0" destOrd="0" parTransId="{BFEB5411-4EE9-4CBF-B213-F3C0B72ABD4C}" sibTransId="{CB4883EE-A395-404B-B06C-75833355B5BE}"/>
    <dgm:cxn modelId="{B2C34E18-41FC-47FA-9A6A-FE8A984A70C1}" type="presOf" srcId="{869FAA08-5238-4A9E-A165-29953AD45DEA}" destId="{7545AD9D-CF9B-4967-922F-6FE0C56B2723}" srcOrd="0" destOrd="5" presId="urn:microsoft.com/office/officeart/2005/8/layout/hList1"/>
    <dgm:cxn modelId="{3791745E-A2D5-45E1-82E4-A8156129F05F}" type="presOf" srcId="{91B16034-D73D-4E59-BA77-AD08E9BB0621}" destId="{7545AD9D-CF9B-4967-922F-6FE0C56B2723}" srcOrd="0" destOrd="1" presId="urn:microsoft.com/office/officeart/2005/8/layout/hList1"/>
    <dgm:cxn modelId="{F3B33323-CFF0-425C-9243-2962D169F300}" srcId="{462CCC18-62B8-4F19-A671-C8CD9CD85364}" destId="{EA776E5A-D577-4004-821B-A7DF6DA13939}" srcOrd="0" destOrd="0" parTransId="{46C3C6D0-F455-4C06-A19A-2D00473F903D}" sibTransId="{0DC7C007-226A-4748-B867-CAD4AE06AA63}"/>
    <dgm:cxn modelId="{34B690BF-C010-43B2-8BF7-7460469D2CAC}" type="presOf" srcId="{465F1FFC-B934-4DF6-B265-CAE983BB8E3B}" destId="{55E091EA-E2C9-4844-9CE0-5AC3A6CF861A}" srcOrd="0" destOrd="3" presId="urn:microsoft.com/office/officeart/2005/8/layout/hList1"/>
    <dgm:cxn modelId="{68ACD124-25EA-4DA9-AA1E-81C1E5E4B92B}" type="presParOf" srcId="{1B496577-77D4-45C3-B682-0B6DF03A3396}" destId="{092AB73D-B778-4A00-B6DA-6567D92B76DD}" srcOrd="0" destOrd="0" presId="urn:microsoft.com/office/officeart/2005/8/layout/hList1"/>
    <dgm:cxn modelId="{74188478-2A35-489B-983A-EABB686F4664}" type="presParOf" srcId="{092AB73D-B778-4A00-B6DA-6567D92B76DD}" destId="{38D05154-0936-4AAE-ACB5-81E1EF409101}" srcOrd="0" destOrd="0" presId="urn:microsoft.com/office/officeart/2005/8/layout/hList1"/>
    <dgm:cxn modelId="{4B4B9602-5A07-4356-9AF6-EFCF562A08FF}" type="presParOf" srcId="{092AB73D-B778-4A00-B6DA-6567D92B76DD}" destId="{7545AD9D-CF9B-4967-922F-6FE0C56B2723}" srcOrd="1" destOrd="0" presId="urn:microsoft.com/office/officeart/2005/8/layout/hList1"/>
    <dgm:cxn modelId="{7A343F1E-B78A-43FB-8EF2-1439B33517CF}" type="presParOf" srcId="{1B496577-77D4-45C3-B682-0B6DF03A3396}" destId="{63884901-9B5A-4877-B1EB-98C3B72CC682}" srcOrd="1" destOrd="0" presId="urn:microsoft.com/office/officeart/2005/8/layout/hList1"/>
    <dgm:cxn modelId="{09C73701-0FD7-4970-865A-C23B4E44E8F5}" type="presParOf" srcId="{1B496577-77D4-45C3-B682-0B6DF03A3396}" destId="{2F4AEDE3-A440-43D2-ABD4-85B04C3B326C}" srcOrd="2" destOrd="0" presId="urn:microsoft.com/office/officeart/2005/8/layout/hList1"/>
    <dgm:cxn modelId="{CB41F284-8C69-483C-94BB-167042AB0D9C}" type="presParOf" srcId="{2F4AEDE3-A440-43D2-ABD4-85B04C3B326C}" destId="{F104B4AA-4E6C-40CB-9003-5E0F9A66785C}" srcOrd="0" destOrd="0" presId="urn:microsoft.com/office/officeart/2005/8/layout/hList1"/>
    <dgm:cxn modelId="{E3724BA7-A042-4656-BC2C-A1FBEE530E13}" type="presParOf" srcId="{2F4AEDE3-A440-43D2-ABD4-85B04C3B326C}" destId="{55E091EA-E2C9-4844-9CE0-5AC3A6CF861A}"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92B451-135B-4AA2-AAD5-8B7A0E4F989D}" type="doc">
      <dgm:prSet loTypeId="urn:microsoft.com/office/officeart/2005/8/layout/process1" loCatId="process" qsTypeId="urn:microsoft.com/office/officeart/2005/8/quickstyle/simple1#12" qsCatId="simple" csTypeId="urn:microsoft.com/office/officeart/2005/8/colors/accent1_2#10" csCatId="accent1" phldr="1"/>
      <dgm:spPr/>
    </dgm:pt>
    <dgm:pt modelId="{6CF9617E-1870-4B9F-9846-20E5C8B4DA81}">
      <dgm:prSet phldrT="[テキスト]"/>
      <dgm:spPr/>
      <dgm:t>
        <a:bodyPr/>
        <a:lstStyle/>
        <a:p>
          <a:r>
            <a:rPr kumimoji="1" lang="ja-JP" altLang="en-US" dirty="0" smtClean="0"/>
            <a:t>募集・</a:t>
          </a:r>
          <a:endParaRPr kumimoji="1" lang="en-US" altLang="ja-JP" dirty="0" smtClean="0"/>
        </a:p>
        <a:p>
          <a:r>
            <a:rPr kumimoji="1" lang="ja-JP" altLang="en-US" dirty="0" smtClean="0"/>
            <a:t>選定</a:t>
          </a:r>
          <a:endParaRPr kumimoji="1" lang="ja-JP" altLang="en-US" dirty="0"/>
        </a:p>
      </dgm:t>
    </dgm:pt>
    <dgm:pt modelId="{0D6D025C-3E0F-43D1-9570-1F1D096C7B78}" type="parTrans" cxnId="{4401CD42-C5A4-4503-9BAF-BA2E30A579EF}">
      <dgm:prSet/>
      <dgm:spPr/>
      <dgm:t>
        <a:bodyPr/>
        <a:lstStyle/>
        <a:p>
          <a:endParaRPr kumimoji="1" lang="ja-JP" altLang="en-US"/>
        </a:p>
      </dgm:t>
    </dgm:pt>
    <dgm:pt modelId="{30E37D1F-B985-4AAE-932E-B275DD2416E0}" type="sibTrans" cxnId="{4401CD42-C5A4-4503-9BAF-BA2E30A579EF}">
      <dgm:prSet/>
      <dgm:spPr>
        <a:solidFill>
          <a:srgbClr val="666699"/>
        </a:solidFill>
      </dgm:spPr>
      <dgm:t>
        <a:bodyPr/>
        <a:lstStyle/>
        <a:p>
          <a:endParaRPr kumimoji="1" lang="ja-JP" altLang="en-US"/>
        </a:p>
      </dgm:t>
    </dgm:pt>
    <dgm:pt modelId="{16480067-3E9F-4581-817E-1B18FE67D267}">
      <dgm:prSet phldrT="[テキスト]"/>
      <dgm:spPr/>
      <dgm:t>
        <a:bodyPr/>
        <a:lstStyle/>
        <a:p>
          <a:r>
            <a:rPr kumimoji="1" lang="ja-JP" altLang="en-US" dirty="0" smtClean="0"/>
            <a:t>日程</a:t>
          </a:r>
          <a:endParaRPr kumimoji="1" lang="en-US" altLang="ja-JP" dirty="0" smtClean="0"/>
        </a:p>
        <a:p>
          <a:r>
            <a:rPr kumimoji="1" lang="ja-JP" altLang="en-US" dirty="0" smtClean="0"/>
            <a:t>調整</a:t>
          </a:r>
          <a:endParaRPr kumimoji="1" lang="ja-JP" altLang="en-US" dirty="0"/>
        </a:p>
      </dgm:t>
    </dgm:pt>
    <dgm:pt modelId="{0D78431D-EE85-43D1-A6C6-D0A54A21866A}" type="parTrans" cxnId="{E1C279DE-3C4B-49E9-94A9-755BA5771BAB}">
      <dgm:prSet/>
      <dgm:spPr/>
      <dgm:t>
        <a:bodyPr/>
        <a:lstStyle/>
        <a:p>
          <a:endParaRPr kumimoji="1" lang="ja-JP" altLang="en-US"/>
        </a:p>
      </dgm:t>
    </dgm:pt>
    <dgm:pt modelId="{6B2BE9C8-BFDB-4069-9E95-796DC14FA8BB}" type="sibTrans" cxnId="{E1C279DE-3C4B-49E9-94A9-755BA5771BAB}">
      <dgm:prSet/>
      <dgm:spPr>
        <a:solidFill>
          <a:srgbClr val="666699"/>
        </a:solidFill>
      </dgm:spPr>
      <dgm:t>
        <a:bodyPr/>
        <a:lstStyle/>
        <a:p>
          <a:endParaRPr kumimoji="1" lang="ja-JP" altLang="en-US"/>
        </a:p>
      </dgm:t>
    </dgm:pt>
    <dgm:pt modelId="{EE83E19B-354A-41C5-B026-8EA305A4FB01}">
      <dgm:prSet phldrT="[テキスト]" custT="1"/>
      <dgm:spPr/>
      <dgm:t>
        <a:bodyPr/>
        <a:lstStyle/>
        <a:p>
          <a:r>
            <a:rPr kumimoji="1" lang="ja-JP" altLang="en-US" sz="1000" dirty="0" smtClean="0"/>
            <a:t>事前アンケート</a:t>
          </a:r>
          <a:r>
            <a:rPr kumimoji="1" lang="en-US" altLang="ja-JP" sz="1000" dirty="0" smtClean="0"/>
            <a:t/>
          </a:r>
          <a:br>
            <a:rPr kumimoji="1" lang="en-US" altLang="ja-JP" sz="1000" dirty="0" smtClean="0"/>
          </a:br>
          <a:r>
            <a:rPr kumimoji="1" lang="ja-JP" altLang="en-US" sz="700" dirty="0" smtClean="0"/>
            <a:t>（カルテ）</a:t>
          </a:r>
          <a:endParaRPr kumimoji="1" lang="ja-JP" altLang="en-US" sz="700" dirty="0"/>
        </a:p>
      </dgm:t>
    </dgm:pt>
    <dgm:pt modelId="{47688E10-7C08-4FDF-95D4-1515EB46BE25}" type="parTrans" cxnId="{F17CA6DF-A3A0-49C8-A524-B9AC2DFC9691}">
      <dgm:prSet/>
      <dgm:spPr/>
      <dgm:t>
        <a:bodyPr/>
        <a:lstStyle/>
        <a:p>
          <a:endParaRPr kumimoji="1" lang="ja-JP" altLang="en-US"/>
        </a:p>
      </dgm:t>
    </dgm:pt>
    <dgm:pt modelId="{3F8C173A-DA1C-4628-95A6-399728D16EB4}" type="sibTrans" cxnId="{F17CA6DF-A3A0-49C8-A524-B9AC2DFC9691}">
      <dgm:prSet/>
      <dgm:spPr>
        <a:solidFill>
          <a:srgbClr val="666699"/>
        </a:solidFill>
      </dgm:spPr>
      <dgm:t>
        <a:bodyPr/>
        <a:lstStyle/>
        <a:p>
          <a:endParaRPr kumimoji="1" lang="ja-JP" altLang="en-US"/>
        </a:p>
      </dgm:t>
    </dgm:pt>
    <dgm:pt modelId="{EB759B33-B204-4D52-B802-36EE83035C11}">
      <dgm:prSet phldrT="[テキスト]"/>
      <dgm:spPr/>
      <dgm:t>
        <a:bodyPr/>
        <a:lstStyle/>
        <a:p>
          <a:r>
            <a:rPr kumimoji="1" lang="ja-JP" altLang="en-US" dirty="0" smtClean="0"/>
            <a:t>審査会資料　授受</a:t>
          </a:r>
          <a:endParaRPr kumimoji="1" lang="ja-JP" altLang="en-US" dirty="0"/>
        </a:p>
      </dgm:t>
    </dgm:pt>
    <dgm:pt modelId="{9ED7C2B3-2832-4213-AF4C-9ABF76757FE7}" type="parTrans" cxnId="{90A22FE5-C40A-4393-8B16-9D3B7922FCD7}">
      <dgm:prSet/>
      <dgm:spPr/>
      <dgm:t>
        <a:bodyPr/>
        <a:lstStyle/>
        <a:p>
          <a:endParaRPr kumimoji="1" lang="ja-JP" altLang="en-US"/>
        </a:p>
      </dgm:t>
    </dgm:pt>
    <dgm:pt modelId="{70823861-F0D9-418B-BA62-543020AC48D6}" type="sibTrans" cxnId="{90A22FE5-C40A-4393-8B16-9D3B7922FCD7}">
      <dgm:prSet/>
      <dgm:spPr>
        <a:solidFill>
          <a:srgbClr val="666699"/>
        </a:solidFill>
      </dgm:spPr>
      <dgm:t>
        <a:bodyPr/>
        <a:lstStyle/>
        <a:p>
          <a:endParaRPr kumimoji="1" lang="ja-JP" altLang="en-US"/>
        </a:p>
      </dgm:t>
    </dgm:pt>
    <dgm:pt modelId="{2AA074C1-E432-4D58-B02F-8C7B20CF8256}">
      <dgm:prSet phldrT="[テキスト]"/>
      <dgm:spPr/>
      <dgm:t>
        <a:bodyPr/>
        <a:lstStyle/>
        <a:p>
          <a:r>
            <a:rPr kumimoji="1" lang="ja-JP" altLang="en-US" dirty="0" smtClean="0"/>
            <a:t>事前</a:t>
          </a:r>
          <a:endParaRPr kumimoji="1" lang="en-US" altLang="ja-JP" dirty="0" smtClean="0"/>
        </a:p>
        <a:p>
          <a:r>
            <a:rPr kumimoji="1" lang="ja-JP" altLang="en-US" dirty="0" smtClean="0"/>
            <a:t>分析</a:t>
          </a:r>
          <a:endParaRPr kumimoji="1" lang="ja-JP" altLang="en-US" dirty="0"/>
        </a:p>
      </dgm:t>
    </dgm:pt>
    <dgm:pt modelId="{525654AA-EF39-40FA-83B0-A1F47A9A7A24}" type="parTrans" cxnId="{49B4FD17-0102-40EA-B1C8-7EBE5F5615F0}">
      <dgm:prSet/>
      <dgm:spPr/>
      <dgm:t>
        <a:bodyPr/>
        <a:lstStyle/>
        <a:p>
          <a:endParaRPr kumimoji="1" lang="ja-JP" altLang="en-US"/>
        </a:p>
      </dgm:t>
    </dgm:pt>
    <dgm:pt modelId="{04225EAF-029C-44EE-8966-9C156EFE5D7F}" type="sibTrans" cxnId="{49B4FD17-0102-40EA-B1C8-7EBE5F5615F0}">
      <dgm:prSet/>
      <dgm:spPr>
        <a:solidFill>
          <a:srgbClr val="666699"/>
        </a:solidFill>
      </dgm:spPr>
      <dgm:t>
        <a:bodyPr/>
        <a:lstStyle/>
        <a:p>
          <a:endParaRPr kumimoji="1" lang="ja-JP" altLang="en-US"/>
        </a:p>
      </dgm:t>
    </dgm:pt>
    <dgm:pt modelId="{988E575D-D2A0-4F25-AFC2-B1FAE49D3B2F}">
      <dgm:prSet phldrT="[テキスト]"/>
      <dgm:spPr>
        <a:solidFill>
          <a:srgbClr val="76B531"/>
        </a:solidFill>
      </dgm:spPr>
      <dgm:t>
        <a:bodyPr/>
        <a:lstStyle/>
        <a:p>
          <a:r>
            <a:rPr kumimoji="1" lang="ja-JP" altLang="en-US" dirty="0" smtClean="0"/>
            <a:t>審査会傍聴</a:t>
          </a:r>
          <a:endParaRPr kumimoji="1" lang="ja-JP" altLang="en-US" dirty="0"/>
        </a:p>
      </dgm:t>
    </dgm:pt>
    <dgm:pt modelId="{B86C02A2-6B68-498C-90FB-D3CA23FA63E3}" type="parTrans" cxnId="{B97371BE-3EFD-421A-9804-6A9B3330637E}">
      <dgm:prSet/>
      <dgm:spPr/>
      <dgm:t>
        <a:bodyPr/>
        <a:lstStyle/>
        <a:p>
          <a:endParaRPr kumimoji="1" lang="ja-JP" altLang="en-US"/>
        </a:p>
      </dgm:t>
    </dgm:pt>
    <dgm:pt modelId="{896BA629-43CB-457E-AAC0-A16C49DD1623}" type="sibTrans" cxnId="{B97371BE-3EFD-421A-9804-6A9B3330637E}">
      <dgm:prSet/>
      <dgm:spPr>
        <a:solidFill>
          <a:srgbClr val="666699"/>
        </a:solidFill>
      </dgm:spPr>
      <dgm:t>
        <a:bodyPr/>
        <a:lstStyle/>
        <a:p>
          <a:endParaRPr kumimoji="1" lang="ja-JP" altLang="en-US"/>
        </a:p>
      </dgm:t>
    </dgm:pt>
    <dgm:pt modelId="{5D5E5F18-4025-4D93-9597-9F7C522A9A02}">
      <dgm:prSet phldrT="[テキスト]"/>
      <dgm:spPr>
        <a:solidFill>
          <a:srgbClr val="76B531"/>
        </a:solidFill>
      </dgm:spPr>
      <dgm:t>
        <a:bodyPr/>
        <a:lstStyle/>
        <a:p>
          <a:r>
            <a:rPr kumimoji="1" lang="ja-JP" altLang="en-US" dirty="0" smtClean="0"/>
            <a:t>審査会委員との意見交換</a:t>
          </a:r>
          <a:endParaRPr kumimoji="1" lang="ja-JP" altLang="en-US" dirty="0"/>
        </a:p>
      </dgm:t>
    </dgm:pt>
    <dgm:pt modelId="{2E5261AB-92F0-4A30-89DB-F5E545FFC511}" type="parTrans" cxnId="{D27E52D7-728D-4874-A578-681384EB127D}">
      <dgm:prSet/>
      <dgm:spPr/>
      <dgm:t>
        <a:bodyPr/>
        <a:lstStyle/>
        <a:p>
          <a:endParaRPr kumimoji="1" lang="ja-JP" altLang="en-US"/>
        </a:p>
      </dgm:t>
    </dgm:pt>
    <dgm:pt modelId="{B99D5776-BD38-43C0-956D-F35A3E24ED64}" type="sibTrans" cxnId="{D27E52D7-728D-4874-A578-681384EB127D}">
      <dgm:prSet/>
      <dgm:spPr>
        <a:solidFill>
          <a:srgbClr val="666699"/>
        </a:solidFill>
      </dgm:spPr>
      <dgm:t>
        <a:bodyPr/>
        <a:lstStyle/>
        <a:p>
          <a:endParaRPr kumimoji="1" lang="ja-JP" altLang="en-US"/>
        </a:p>
      </dgm:t>
    </dgm:pt>
    <dgm:pt modelId="{7B8C81C7-4970-485A-A801-DC0FA24DFD3D}">
      <dgm:prSet phldrT="[テキスト]"/>
      <dgm:spPr>
        <a:solidFill>
          <a:srgbClr val="76B531"/>
        </a:solidFill>
      </dgm:spPr>
      <dgm:t>
        <a:bodyPr/>
        <a:lstStyle/>
        <a:p>
          <a:r>
            <a:rPr kumimoji="1" lang="ja-JP" altLang="en-US" dirty="0" smtClean="0"/>
            <a:t>都道府県を交えた</a:t>
          </a:r>
          <a:r>
            <a:rPr kumimoji="1" lang="en-US" altLang="ja-JP" dirty="0" smtClean="0"/>
            <a:t/>
          </a:r>
          <a:br>
            <a:rPr kumimoji="1" lang="en-US" altLang="ja-JP" dirty="0" smtClean="0"/>
          </a:br>
          <a:r>
            <a:rPr kumimoji="1" lang="ja-JP" altLang="en-US" dirty="0" smtClean="0"/>
            <a:t>打合せ</a:t>
          </a:r>
          <a:endParaRPr kumimoji="1" lang="ja-JP" altLang="en-US" dirty="0"/>
        </a:p>
      </dgm:t>
    </dgm:pt>
    <dgm:pt modelId="{11C080B5-2AD9-43B1-B9A9-B214AE05136C}" type="parTrans" cxnId="{1A115D42-C569-47CB-8C13-DF74C2EC01B7}">
      <dgm:prSet/>
      <dgm:spPr/>
      <dgm:t>
        <a:bodyPr/>
        <a:lstStyle/>
        <a:p>
          <a:endParaRPr kumimoji="1" lang="ja-JP" altLang="en-US"/>
        </a:p>
      </dgm:t>
    </dgm:pt>
    <dgm:pt modelId="{77B07984-93A8-4F9C-9243-E782816DB7D3}" type="sibTrans" cxnId="{1A115D42-C569-47CB-8C13-DF74C2EC01B7}">
      <dgm:prSet/>
      <dgm:spPr>
        <a:solidFill>
          <a:srgbClr val="666699"/>
        </a:solidFill>
      </dgm:spPr>
      <dgm:t>
        <a:bodyPr/>
        <a:lstStyle/>
        <a:p>
          <a:endParaRPr kumimoji="1" lang="ja-JP" altLang="en-US"/>
        </a:p>
      </dgm:t>
    </dgm:pt>
    <dgm:pt modelId="{3587977D-07C4-4BA7-B1E2-E52DCF6DD545}">
      <dgm:prSet phldrT="[テキスト]"/>
      <dgm:spPr>
        <a:solidFill>
          <a:srgbClr val="76B531"/>
        </a:solidFill>
      </dgm:spPr>
      <dgm:t>
        <a:bodyPr/>
        <a:lstStyle/>
        <a:p>
          <a:r>
            <a:rPr kumimoji="1" lang="ja-JP" altLang="en-US" dirty="0" smtClean="0"/>
            <a:t>事務局との</a:t>
          </a:r>
          <a:r>
            <a:rPr kumimoji="1" lang="en-US" altLang="ja-JP" dirty="0" smtClean="0"/>
            <a:t/>
          </a:r>
          <a:br>
            <a:rPr kumimoji="1" lang="en-US" altLang="ja-JP" dirty="0" smtClean="0"/>
          </a:br>
          <a:r>
            <a:rPr kumimoji="1" lang="ja-JP" altLang="en-US" dirty="0" smtClean="0"/>
            <a:t>協議</a:t>
          </a:r>
          <a:endParaRPr kumimoji="1" lang="ja-JP" altLang="en-US" dirty="0"/>
        </a:p>
      </dgm:t>
    </dgm:pt>
    <dgm:pt modelId="{60018B4C-ACDE-47BD-BD5F-080FC383A36F}" type="parTrans" cxnId="{D9DD1AAC-592B-46CF-A552-C603147EF565}">
      <dgm:prSet/>
      <dgm:spPr/>
      <dgm:t>
        <a:bodyPr/>
        <a:lstStyle/>
        <a:p>
          <a:endParaRPr kumimoji="1" lang="ja-JP" altLang="en-US"/>
        </a:p>
      </dgm:t>
    </dgm:pt>
    <dgm:pt modelId="{F598C933-4298-4A23-BA45-083A4A1C5243}" type="sibTrans" cxnId="{D9DD1AAC-592B-46CF-A552-C603147EF565}">
      <dgm:prSet/>
      <dgm:spPr>
        <a:solidFill>
          <a:srgbClr val="666699"/>
        </a:solidFill>
      </dgm:spPr>
      <dgm:t>
        <a:bodyPr/>
        <a:lstStyle/>
        <a:p>
          <a:endParaRPr kumimoji="1" lang="ja-JP" altLang="en-US"/>
        </a:p>
      </dgm:t>
    </dgm:pt>
    <dgm:pt modelId="{4184286A-F1D5-4DD6-B7A6-EE02FF86E418}">
      <dgm:prSet phldrT="[テキスト]"/>
      <dgm:spPr>
        <a:solidFill>
          <a:srgbClr val="FF66CC"/>
        </a:solidFill>
      </dgm:spPr>
      <dgm:t>
        <a:bodyPr/>
        <a:lstStyle/>
        <a:p>
          <a:r>
            <a:rPr kumimoji="1" lang="ja-JP" altLang="en-US" dirty="0" smtClean="0"/>
            <a:t>都道府県との協議</a:t>
          </a:r>
          <a:endParaRPr kumimoji="1" lang="ja-JP" altLang="en-US" dirty="0"/>
        </a:p>
      </dgm:t>
    </dgm:pt>
    <dgm:pt modelId="{EE64AAB5-BD3C-43B6-9D5B-FBC144F7371A}" type="parTrans" cxnId="{1509555A-4CFF-4FED-B028-45AC561FD236}">
      <dgm:prSet/>
      <dgm:spPr/>
      <dgm:t>
        <a:bodyPr/>
        <a:lstStyle/>
        <a:p>
          <a:endParaRPr kumimoji="1" lang="ja-JP" altLang="en-US"/>
        </a:p>
      </dgm:t>
    </dgm:pt>
    <dgm:pt modelId="{9AACC274-3975-497E-A966-66F5F3262B64}" type="sibTrans" cxnId="{1509555A-4CFF-4FED-B028-45AC561FD236}">
      <dgm:prSet/>
      <dgm:spPr>
        <a:solidFill>
          <a:srgbClr val="666699"/>
        </a:solidFill>
      </dgm:spPr>
      <dgm:t>
        <a:bodyPr/>
        <a:lstStyle/>
        <a:p>
          <a:endParaRPr kumimoji="1" lang="ja-JP" altLang="en-US"/>
        </a:p>
      </dgm:t>
    </dgm:pt>
    <dgm:pt modelId="{55E77329-293C-464F-9CCD-5690D4AB03DF}" type="pres">
      <dgm:prSet presAssocID="{BF92B451-135B-4AA2-AAD5-8B7A0E4F989D}" presName="Name0" presStyleCnt="0">
        <dgm:presLayoutVars>
          <dgm:dir/>
          <dgm:resizeHandles val="exact"/>
        </dgm:presLayoutVars>
      </dgm:prSet>
      <dgm:spPr/>
    </dgm:pt>
    <dgm:pt modelId="{EBA99064-94CA-47CC-9BC8-3CE119A1B5DD}" type="pres">
      <dgm:prSet presAssocID="{6CF9617E-1870-4B9F-9846-20E5C8B4DA81}" presName="node" presStyleLbl="node1" presStyleIdx="0" presStyleCnt="10">
        <dgm:presLayoutVars>
          <dgm:bulletEnabled val="1"/>
        </dgm:presLayoutVars>
      </dgm:prSet>
      <dgm:spPr/>
      <dgm:t>
        <a:bodyPr/>
        <a:lstStyle/>
        <a:p>
          <a:endParaRPr kumimoji="1" lang="ja-JP" altLang="en-US"/>
        </a:p>
      </dgm:t>
    </dgm:pt>
    <dgm:pt modelId="{8B59CCA7-8799-45D7-B2AD-334A0407DB74}" type="pres">
      <dgm:prSet presAssocID="{30E37D1F-B985-4AAE-932E-B275DD2416E0}" presName="sibTrans" presStyleLbl="sibTrans2D1" presStyleIdx="0" presStyleCnt="9"/>
      <dgm:spPr/>
      <dgm:t>
        <a:bodyPr/>
        <a:lstStyle/>
        <a:p>
          <a:endParaRPr kumimoji="1" lang="ja-JP" altLang="en-US"/>
        </a:p>
      </dgm:t>
    </dgm:pt>
    <dgm:pt modelId="{15C2BCDD-6DC7-482F-B26E-9D05F526E754}" type="pres">
      <dgm:prSet presAssocID="{30E37D1F-B985-4AAE-932E-B275DD2416E0}" presName="connectorText" presStyleLbl="sibTrans2D1" presStyleIdx="0" presStyleCnt="9"/>
      <dgm:spPr/>
      <dgm:t>
        <a:bodyPr/>
        <a:lstStyle/>
        <a:p>
          <a:endParaRPr kumimoji="1" lang="ja-JP" altLang="en-US"/>
        </a:p>
      </dgm:t>
    </dgm:pt>
    <dgm:pt modelId="{A6BF7724-BD9A-4D1F-85B1-BD3BEB083E55}" type="pres">
      <dgm:prSet presAssocID="{16480067-3E9F-4581-817E-1B18FE67D267}" presName="node" presStyleLbl="node1" presStyleIdx="1" presStyleCnt="10">
        <dgm:presLayoutVars>
          <dgm:bulletEnabled val="1"/>
        </dgm:presLayoutVars>
      </dgm:prSet>
      <dgm:spPr/>
      <dgm:t>
        <a:bodyPr/>
        <a:lstStyle/>
        <a:p>
          <a:endParaRPr kumimoji="1" lang="ja-JP" altLang="en-US"/>
        </a:p>
      </dgm:t>
    </dgm:pt>
    <dgm:pt modelId="{B0A5958A-C982-458A-A236-AA4A7EEAD634}" type="pres">
      <dgm:prSet presAssocID="{6B2BE9C8-BFDB-4069-9E95-796DC14FA8BB}" presName="sibTrans" presStyleLbl="sibTrans2D1" presStyleIdx="1" presStyleCnt="9"/>
      <dgm:spPr/>
      <dgm:t>
        <a:bodyPr/>
        <a:lstStyle/>
        <a:p>
          <a:endParaRPr kumimoji="1" lang="ja-JP" altLang="en-US"/>
        </a:p>
      </dgm:t>
    </dgm:pt>
    <dgm:pt modelId="{39451196-392B-4E3D-AF76-9CA1A463B692}" type="pres">
      <dgm:prSet presAssocID="{6B2BE9C8-BFDB-4069-9E95-796DC14FA8BB}" presName="connectorText" presStyleLbl="sibTrans2D1" presStyleIdx="1" presStyleCnt="9"/>
      <dgm:spPr/>
      <dgm:t>
        <a:bodyPr/>
        <a:lstStyle/>
        <a:p>
          <a:endParaRPr kumimoji="1" lang="ja-JP" altLang="en-US"/>
        </a:p>
      </dgm:t>
    </dgm:pt>
    <dgm:pt modelId="{BD708649-D722-4A28-BB11-06693FD967BE}" type="pres">
      <dgm:prSet presAssocID="{EE83E19B-354A-41C5-B026-8EA305A4FB01}" presName="node" presStyleLbl="node1" presStyleIdx="2" presStyleCnt="10">
        <dgm:presLayoutVars>
          <dgm:bulletEnabled val="1"/>
        </dgm:presLayoutVars>
      </dgm:prSet>
      <dgm:spPr/>
      <dgm:t>
        <a:bodyPr/>
        <a:lstStyle/>
        <a:p>
          <a:endParaRPr kumimoji="1" lang="ja-JP" altLang="en-US"/>
        </a:p>
      </dgm:t>
    </dgm:pt>
    <dgm:pt modelId="{3657F4FA-B160-4D79-A1AA-E52B049694F6}" type="pres">
      <dgm:prSet presAssocID="{3F8C173A-DA1C-4628-95A6-399728D16EB4}" presName="sibTrans" presStyleLbl="sibTrans2D1" presStyleIdx="2" presStyleCnt="9"/>
      <dgm:spPr/>
      <dgm:t>
        <a:bodyPr/>
        <a:lstStyle/>
        <a:p>
          <a:endParaRPr kumimoji="1" lang="ja-JP" altLang="en-US"/>
        </a:p>
      </dgm:t>
    </dgm:pt>
    <dgm:pt modelId="{911DB509-E267-4B00-ADFF-0439AEF88D68}" type="pres">
      <dgm:prSet presAssocID="{3F8C173A-DA1C-4628-95A6-399728D16EB4}" presName="connectorText" presStyleLbl="sibTrans2D1" presStyleIdx="2" presStyleCnt="9"/>
      <dgm:spPr/>
      <dgm:t>
        <a:bodyPr/>
        <a:lstStyle/>
        <a:p>
          <a:endParaRPr kumimoji="1" lang="ja-JP" altLang="en-US"/>
        </a:p>
      </dgm:t>
    </dgm:pt>
    <dgm:pt modelId="{BC181DB3-1953-4F16-9C08-24F3518DA9EE}" type="pres">
      <dgm:prSet presAssocID="{EB759B33-B204-4D52-B802-36EE83035C11}" presName="node" presStyleLbl="node1" presStyleIdx="3" presStyleCnt="10">
        <dgm:presLayoutVars>
          <dgm:bulletEnabled val="1"/>
        </dgm:presLayoutVars>
      </dgm:prSet>
      <dgm:spPr/>
      <dgm:t>
        <a:bodyPr/>
        <a:lstStyle/>
        <a:p>
          <a:endParaRPr kumimoji="1" lang="ja-JP" altLang="en-US"/>
        </a:p>
      </dgm:t>
    </dgm:pt>
    <dgm:pt modelId="{EAA8AEAA-7164-433D-8906-0B5B765DC3CE}" type="pres">
      <dgm:prSet presAssocID="{70823861-F0D9-418B-BA62-543020AC48D6}" presName="sibTrans" presStyleLbl="sibTrans2D1" presStyleIdx="3" presStyleCnt="9"/>
      <dgm:spPr/>
      <dgm:t>
        <a:bodyPr/>
        <a:lstStyle/>
        <a:p>
          <a:endParaRPr kumimoji="1" lang="ja-JP" altLang="en-US"/>
        </a:p>
      </dgm:t>
    </dgm:pt>
    <dgm:pt modelId="{713C8F5C-01B7-4EA6-98FC-678E3C8A361A}" type="pres">
      <dgm:prSet presAssocID="{70823861-F0D9-418B-BA62-543020AC48D6}" presName="connectorText" presStyleLbl="sibTrans2D1" presStyleIdx="3" presStyleCnt="9"/>
      <dgm:spPr/>
      <dgm:t>
        <a:bodyPr/>
        <a:lstStyle/>
        <a:p>
          <a:endParaRPr kumimoji="1" lang="ja-JP" altLang="en-US"/>
        </a:p>
      </dgm:t>
    </dgm:pt>
    <dgm:pt modelId="{2D16478E-D5B8-4294-A80E-1DF661A0C7F7}" type="pres">
      <dgm:prSet presAssocID="{2AA074C1-E432-4D58-B02F-8C7B20CF8256}" presName="node" presStyleLbl="node1" presStyleIdx="4" presStyleCnt="10">
        <dgm:presLayoutVars>
          <dgm:bulletEnabled val="1"/>
        </dgm:presLayoutVars>
      </dgm:prSet>
      <dgm:spPr/>
      <dgm:t>
        <a:bodyPr/>
        <a:lstStyle/>
        <a:p>
          <a:endParaRPr kumimoji="1" lang="ja-JP" altLang="en-US"/>
        </a:p>
      </dgm:t>
    </dgm:pt>
    <dgm:pt modelId="{C3EAD650-8405-4F7D-97C3-4C386FF0724B}" type="pres">
      <dgm:prSet presAssocID="{04225EAF-029C-44EE-8966-9C156EFE5D7F}" presName="sibTrans" presStyleLbl="sibTrans2D1" presStyleIdx="4" presStyleCnt="9"/>
      <dgm:spPr/>
      <dgm:t>
        <a:bodyPr/>
        <a:lstStyle/>
        <a:p>
          <a:endParaRPr kumimoji="1" lang="ja-JP" altLang="en-US"/>
        </a:p>
      </dgm:t>
    </dgm:pt>
    <dgm:pt modelId="{512F25FC-C18F-4233-B137-2E85F9862DD7}" type="pres">
      <dgm:prSet presAssocID="{04225EAF-029C-44EE-8966-9C156EFE5D7F}" presName="connectorText" presStyleLbl="sibTrans2D1" presStyleIdx="4" presStyleCnt="9"/>
      <dgm:spPr/>
      <dgm:t>
        <a:bodyPr/>
        <a:lstStyle/>
        <a:p>
          <a:endParaRPr kumimoji="1" lang="ja-JP" altLang="en-US"/>
        </a:p>
      </dgm:t>
    </dgm:pt>
    <dgm:pt modelId="{44DFD2DA-B028-48A2-BC92-14266D1F7FC9}" type="pres">
      <dgm:prSet presAssocID="{4184286A-F1D5-4DD6-B7A6-EE02FF86E418}" presName="node" presStyleLbl="node1" presStyleIdx="5" presStyleCnt="10">
        <dgm:presLayoutVars>
          <dgm:bulletEnabled val="1"/>
        </dgm:presLayoutVars>
      </dgm:prSet>
      <dgm:spPr/>
      <dgm:t>
        <a:bodyPr/>
        <a:lstStyle/>
        <a:p>
          <a:endParaRPr kumimoji="1" lang="ja-JP" altLang="en-US"/>
        </a:p>
      </dgm:t>
    </dgm:pt>
    <dgm:pt modelId="{C2E875F8-B077-4F67-8349-C7A2C79CC630}" type="pres">
      <dgm:prSet presAssocID="{9AACC274-3975-497E-A966-66F5F3262B64}" presName="sibTrans" presStyleLbl="sibTrans2D1" presStyleIdx="5" presStyleCnt="9"/>
      <dgm:spPr/>
      <dgm:t>
        <a:bodyPr/>
        <a:lstStyle/>
        <a:p>
          <a:endParaRPr kumimoji="1" lang="ja-JP" altLang="en-US"/>
        </a:p>
      </dgm:t>
    </dgm:pt>
    <dgm:pt modelId="{99C088C1-CD57-4BDB-98CA-B992585C38E3}" type="pres">
      <dgm:prSet presAssocID="{9AACC274-3975-497E-A966-66F5F3262B64}" presName="connectorText" presStyleLbl="sibTrans2D1" presStyleIdx="5" presStyleCnt="9"/>
      <dgm:spPr/>
      <dgm:t>
        <a:bodyPr/>
        <a:lstStyle/>
        <a:p>
          <a:endParaRPr kumimoji="1" lang="ja-JP" altLang="en-US"/>
        </a:p>
      </dgm:t>
    </dgm:pt>
    <dgm:pt modelId="{CF6F92A4-8087-4846-A015-B580E9ACA8A9}" type="pres">
      <dgm:prSet presAssocID="{988E575D-D2A0-4F25-AFC2-B1FAE49D3B2F}" presName="node" presStyleLbl="node1" presStyleIdx="6" presStyleCnt="10">
        <dgm:presLayoutVars>
          <dgm:bulletEnabled val="1"/>
        </dgm:presLayoutVars>
      </dgm:prSet>
      <dgm:spPr/>
      <dgm:t>
        <a:bodyPr/>
        <a:lstStyle/>
        <a:p>
          <a:endParaRPr kumimoji="1" lang="ja-JP" altLang="en-US"/>
        </a:p>
      </dgm:t>
    </dgm:pt>
    <dgm:pt modelId="{DE3B54C8-F87F-4966-8025-0F8ABBA46182}" type="pres">
      <dgm:prSet presAssocID="{896BA629-43CB-457E-AAC0-A16C49DD1623}" presName="sibTrans" presStyleLbl="sibTrans2D1" presStyleIdx="6" presStyleCnt="9"/>
      <dgm:spPr/>
      <dgm:t>
        <a:bodyPr/>
        <a:lstStyle/>
        <a:p>
          <a:endParaRPr kumimoji="1" lang="ja-JP" altLang="en-US"/>
        </a:p>
      </dgm:t>
    </dgm:pt>
    <dgm:pt modelId="{59FA7781-273E-45B3-9894-31EBCF06F352}" type="pres">
      <dgm:prSet presAssocID="{896BA629-43CB-457E-AAC0-A16C49DD1623}" presName="connectorText" presStyleLbl="sibTrans2D1" presStyleIdx="6" presStyleCnt="9"/>
      <dgm:spPr/>
      <dgm:t>
        <a:bodyPr/>
        <a:lstStyle/>
        <a:p>
          <a:endParaRPr kumimoji="1" lang="ja-JP" altLang="en-US"/>
        </a:p>
      </dgm:t>
    </dgm:pt>
    <dgm:pt modelId="{A8872A1A-7FDA-4CC1-8F21-C9FC26019DEA}" type="pres">
      <dgm:prSet presAssocID="{5D5E5F18-4025-4D93-9597-9F7C522A9A02}" presName="node" presStyleLbl="node1" presStyleIdx="7" presStyleCnt="10">
        <dgm:presLayoutVars>
          <dgm:bulletEnabled val="1"/>
        </dgm:presLayoutVars>
      </dgm:prSet>
      <dgm:spPr/>
      <dgm:t>
        <a:bodyPr/>
        <a:lstStyle/>
        <a:p>
          <a:endParaRPr kumimoji="1" lang="ja-JP" altLang="en-US"/>
        </a:p>
      </dgm:t>
    </dgm:pt>
    <dgm:pt modelId="{CA3CFAC7-1EA5-4C2C-B2D7-F19757F436B8}" type="pres">
      <dgm:prSet presAssocID="{B99D5776-BD38-43C0-956D-F35A3E24ED64}" presName="sibTrans" presStyleLbl="sibTrans2D1" presStyleIdx="7" presStyleCnt="9"/>
      <dgm:spPr/>
      <dgm:t>
        <a:bodyPr/>
        <a:lstStyle/>
        <a:p>
          <a:endParaRPr kumimoji="1" lang="ja-JP" altLang="en-US"/>
        </a:p>
      </dgm:t>
    </dgm:pt>
    <dgm:pt modelId="{53E289F3-CD68-4CC8-9E4B-7FD72784CB5F}" type="pres">
      <dgm:prSet presAssocID="{B99D5776-BD38-43C0-956D-F35A3E24ED64}" presName="connectorText" presStyleLbl="sibTrans2D1" presStyleIdx="7" presStyleCnt="9"/>
      <dgm:spPr/>
      <dgm:t>
        <a:bodyPr/>
        <a:lstStyle/>
        <a:p>
          <a:endParaRPr kumimoji="1" lang="ja-JP" altLang="en-US"/>
        </a:p>
      </dgm:t>
    </dgm:pt>
    <dgm:pt modelId="{61B2E410-C8DE-4EFD-9888-5FF7AE9BD557}" type="pres">
      <dgm:prSet presAssocID="{7B8C81C7-4970-485A-A801-DC0FA24DFD3D}" presName="node" presStyleLbl="node1" presStyleIdx="8" presStyleCnt="10">
        <dgm:presLayoutVars>
          <dgm:bulletEnabled val="1"/>
        </dgm:presLayoutVars>
      </dgm:prSet>
      <dgm:spPr/>
      <dgm:t>
        <a:bodyPr/>
        <a:lstStyle/>
        <a:p>
          <a:endParaRPr kumimoji="1" lang="ja-JP" altLang="en-US"/>
        </a:p>
      </dgm:t>
    </dgm:pt>
    <dgm:pt modelId="{6858E83D-1801-4692-82CD-F46780FCA3B7}" type="pres">
      <dgm:prSet presAssocID="{77B07984-93A8-4F9C-9243-E782816DB7D3}" presName="sibTrans" presStyleLbl="sibTrans2D1" presStyleIdx="8" presStyleCnt="9"/>
      <dgm:spPr/>
      <dgm:t>
        <a:bodyPr/>
        <a:lstStyle/>
        <a:p>
          <a:endParaRPr kumimoji="1" lang="ja-JP" altLang="en-US"/>
        </a:p>
      </dgm:t>
    </dgm:pt>
    <dgm:pt modelId="{8A0F0D06-5AA5-4E17-8B46-7C4273655031}" type="pres">
      <dgm:prSet presAssocID="{77B07984-93A8-4F9C-9243-E782816DB7D3}" presName="connectorText" presStyleLbl="sibTrans2D1" presStyleIdx="8" presStyleCnt="9"/>
      <dgm:spPr/>
      <dgm:t>
        <a:bodyPr/>
        <a:lstStyle/>
        <a:p>
          <a:endParaRPr kumimoji="1" lang="ja-JP" altLang="en-US"/>
        </a:p>
      </dgm:t>
    </dgm:pt>
    <dgm:pt modelId="{A83FBE33-F660-4E76-8A3B-B94458F5CCBD}" type="pres">
      <dgm:prSet presAssocID="{3587977D-07C4-4BA7-B1E2-E52DCF6DD545}" presName="node" presStyleLbl="node1" presStyleIdx="9" presStyleCnt="10">
        <dgm:presLayoutVars>
          <dgm:bulletEnabled val="1"/>
        </dgm:presLayoutVars>
      </dgm:prSet>
      <dgm:spPr/>
      <dgm:t>
        <a:bodyPr/>
        <a:lstStyle/>
        <a:p>
          <a:endParaRPr kumimoji="1" lang="ja-JP" altLang="en-US"/>
        </a:p>
      </dgm:t>
    </dgm:pt>
  </dgm:ptLst>
  <dgm:cxnLst>
    <dgm:cxn modelId="{D27E52D7-728D-4874-A578-681384EB127D}" srcId="{BF92B451-135B-4AA2-AAD5-8B7A0E4F989D}" destId="{5D5E5F18-4025-4D93-9597-9F7C522A9A02}" srcOrd="7" destOrd="0" parTransId="{2E5261AB-92F0-4A30-89DB-F5E545FFC511}" sibTransId="{B99D5776-BD38-43C0-956D-F35A3E24ED64}"/>
    <dgm:cxn modelId="{40333303-A705-42F6-A06E-92C1CD495FE9}" type="presOf" srcId="{30E37D1F-B985-4AAE-932E-B275DD2416E0}" destId="{15C2BCDD-6DC7-482F-B26E-9D05F526E754}" srcOrd="1" destOrd="0" presId="urn:microsoft.com/office/officeart/2005/8/layout/process1"/>
    <dgm:cxn modelId="{5F340A92-DCF7-422C-B5D1-5BCB673A1C75}" type="presOf" srcId="{77B07984-93A8-4F9C-9243-E782816DB7D3}" destId="{8A0F0D06-5AA5-4E17-8B46-7C4273655031}" srcOrd="1" destOrd="0" presId="urn:microsoft.com/office/officeart/2005/8/layout/process1"/>
    <dgm:cxn modelId="{BB06805F-2F1D-42B7-B0FC-96D3976F48A4}" type="presOf" srcId="{896BA629-43CB-457E-AAC0-A16C49DD1623}" destId="{DE3B54C8-F87F-4966-8025-0F8ABBA46182}" srcOrd="0" destOrd="0" presId="urn:microsoft.com/office/officeart/2005/8/layout/process1"/>
    <dgm:cxn modelId="{1A115D42-C569-47CB-8C13-DF74C2EC01B7}" srcId="{BF92B451-135B-4AA2-AAD5-8B7A0E4F989D}" destId="{7B8C81C7-4970-485A-A801-DC0FA24DFD3D}" srcOrd="8" destOrd="0" parTransId="{11C080B5-2AD9-43B1-B9A9-B214AE05136C}" sibTransId="{77B07984-93A8-4F9C-9243-E782816DB7D3}"/>
    <dgm:cxn modelId="{8A5219EF-BDB7-4F24-9415-E89D64F9EC4E}" type="presOf" srcId="{70823861-F0D9-418B-BA62-543020AC48D6}" destId="{EAA8AEAA-7164-433D-8906-0B5B765DC3CE}" srcOrd="0" destOrd="0" presId="urn:microsoft.com/office/officeart/2005/8/layout/process1"/>
    <dgm:cxn modelId="{B97371BE-3EFD-421A-9804-6A9B3330637E}" srcId="{BF92B451-135B-4AA2-AAD5-8B7A0E4F989D}" destId="{988E575D-D2A0-4F25-AFC2-B1FAE49D3B2F}" srcOrd="6" destOrd="0" parTransId="{B86C02A2-6B68-498C-90FB-D3CA23FA63E3}" sibTransId="{896BA629-43CB-457E-AAC0-A16C49DD1623}"/>
    <dgm:cxn modelId="{ED0E4DE0-8AD3-4E3F-8171-14395FAFC427}" type="presOf" srcId="{9AACC274-3975-497E-A966-66F5F3262B64}" destId="{99C088C1-CD57-4BDB-98CA-B992585C38E3}" srcOrd="1" destOrd="0" presId="urn:microsoft.com/office/officeart/2005/8/layout/process1"/>
    <dgm:cxn modelId="{45CB99F8-B95C-4FB5-9803-5BFEF6D68022}" type="presOf" srcId="{30E37D1F-B985-4AAE-932E-B275DD2416E0}" destId="{8B59CCA7-8799-45D7-B2AD-334A0407DB74}" srcOrd="0" destOrd="0" presId="urn:microsoft.com/office/officeart/2005/8/layout/process1"/>
    <dgm:cxn modelId="{3F021165-9CDD-4669-A6E4-0D5351C39825}" type="presOf" srcId="{3587977D-07C4-4BA7-B1E2-E52DCF6DD545}" destId="{A83FBE33-F660-4E76-8A3B-B94458F5CCBD}" srcOrd="0" destOrd="0" presId="urn:microsoft.com/office/officeart/2005/8/layout/process1"/>
    <dgm:cxn modelId="{9B72C702-6C2E-41D5-961A-51DADA37A469}" type="presOf" srcId="{6CF9617E-1870-4B9F-9846-20E5C8B4DA81}" destId="{EBA99064-94CA-47CC-9BC8-3CE119A1B5DD}" srcOrd="0" destOrd="0" presId="urn:microsoft.com/office/officeart/2005/8/layout/process1"/>
    <dgm:cxn modelId="{D6741876-261C-4844-906B-67A67A279453}" type="presOf" srcId="{5D5E5F18-4025-4D93-9597-9F7C522A9A02}" destId="{A8872A1A-7FDA-4CC1-8F21-C9FC26019DEA}" srcOrd="0" destOrd="0" presId="urn:microsoft.com/office/officeart/2005/8/layout/process1"/>
    <dgm:cxn modelId="{FB4540B0-1A66-45C0-ABC9-DCB62F5A5745}" type="presOf" srcId="{B99D5776-BD38-43C0-956D-F35A3E24ED64}" destId="{53E289F3-CD68-4CC8-9E4B-7FD72784CB5F}" srcOrd="1" destOrd="0" presId="urn:microsoft.com/office/officeart/2005/8/layout/process1"/>
    <dgm:cxn modelId="{FBB23403-8E67-4378-AF38-8F0EA54F05C0}" type="presOf" srcId="{988E575D-D2A0-4F25-AFC2-B1FAE49D3B2F}" destId="{CF6F92A4-8087-4846-A015-B580E9ACA8A9}" srcOrd="0" destOrd="0" presId="urn:microsoft.com/office/officeart/2005/8/layout/process1"/>
    <dgm:cxn modelId="{0ACE7B6D-E1AF-490E-A8A2-6FF0EAD6662C}" type="presOf" srcId="{9AACC274-3975-497E-A966-66F5F3262B64}" destId="{C2E875F8-B077-4F67-8349-C7A2C79CC630}" srcOrd="0" destOrd="0" presId="urn:microsoft.com/office/officeart/2005/8/layout/process1"/>
    <dgm:cxn modelId="{E1C279DE-3C4B-49E9-94A9-755BA5771BAB}" srcId="{BF92B451-135B-4AA2-AAD5-8B7A0E4F989D}" destId="{16480067-3E9F-4581-817E-1B18FE67D267}" srcOrd="1" destOrd="0" parTransId="{0D78431D-EE85-43D1-A6C6-D0A54A21866A}" sibTransId="{6B2BE9C8-BFDB-4069-9E95-796DC14FA8BB}"/>
    <dgm:cxn modelId="{8A0232E8-12AD-4CB4-99FA-8B8692A71F03}" type="presOf" srcId="{04225EAF-029C-44EE-8966-9C156EFE5D7F}" destId="{C3EAD650-8405-4F7D-97C3-4C386FF0724B}" srcOrd="0" destOrd="0" presId="urn:microsoft.com/office/officeart/2005/8/layout/process1"/>
    <dgm:cxn modelId="{4928C434-599E-4B75-82FD-FDBFAD68EBEC}" type="presOf" srcId="{70823861-F0D9-418B-BA62-543020AC48D6}" destId="{713C8F5C-01B7-4EA6-98FC-678E3C8A361A}" srcOrd="1" destOrd="0" presId="urn:microsoft.com/office/officeart/2005/8/layout/process1"/>
    <dgm:cxn modelId="{851CE6EA-5517-4CA2-A4ED-3639B5214F75}" type="presOf" srcId="{6B2BE9C8-BFDB-4069-9E95-796DC14FA8BB}" destId="{B0A5958A-C982-458A-A236-AA4A7EEAD634}" srcOrd="0" destOrd="0" presId="urn:microsoft.com/office/officeart/2005/8/layout/process1"/>
    <dgm:cxn modelId="{4401CD42-C5A4-4503-9BAF-BA2E30A579EF}" srcId="{BF92B451-135B-4AA2-AAD5-8B7A0E4F989D}" destId="{6CF9617E-1870-4B9F-9846-20E5C8B4DA81}" srcOrd="0" destOrd="0" parTransId="{0D6D025C-3E0F-43D1-9570-1F1D096C7B78}" sibTransId="{30E37D1F-B985-4AAE-932E-B275DD2416E0}"/>
    <dgm:cxn modelId="{F17CA6DF-A3A0-49C8-A524-B9AC2DFC9691}" srcId="{BF92B451-135B-4AA2-AAD5-8B7A0E4F989D}" destId="{EE83E19B-354A-41C5-B026-8EA305A4FB01}" srcOrd="2" destOrd="0" parTransId="{47688E10-7C08-4FDF-95D4-1515EB46BE25}" sibTransId="{3F8C173A-DA1C-4628-95A6-399728D16EB4}"/>
    <dgm:cxn modelId="{50B38548-0E07-4C48-A45B-38D822BB9C84}" type="presOf" srcId="{04225EAF-029C-44EE-8966-9C156EFE5D7F}" destId="{512F25FC-C18F-4233-B137-2E85F9862DD7}" srcOrd="1" destOrd="0" presId="urn:microsoft.com/office/officeart/2005/8/layout/process1"/>
    <dgm:cxn modelId="{EB551FC3-F68D-4E98-A8A1-6EF999BE9C3C}" type="presOf" srcId="{B99D5776-BD38-43C0-956D-F35A3E24ED64}" destId="{CA3CFAC7-1EA5-4C2C-B2D7-F19757F436B8}" srcOrd="0" destOrd="0" presId="urn:microsoft.com/office/officeart/2005/8/layout/process1"/>
    <dgm:cxn modelId="{3B9E146A-9503-45EB-9BD9-B06D99FDB1F3}" type="presOf" srcId="{77B07984-93A8-4F9C-9243-E782816DB7D3}" destId="{6858E83D-1801-4692-82CD-F46780FCA3B7}" srcOrd="0" destOrd="0" presId="urn:microsoft.com/office/officeart/2005/8/layout/process1"/>
    <dgm:cxn modelId="{49B4FD17-0102-40EA-B1C8-7EBE5F5615F0}" srcId="{BF92B451-135B-4AA2-AAD5-8B7A0E4F989D}" destId="{2AA074C1-E432-4D58-B02F-8C7B20CF8256}" srcOrd="4" destOrd="0" parTransId="{525654AA-EF39-40FA-83B0-A1F47A9A7A24}" sibTransId="{04225EAF-029C-44EE-8966-9C156EFE5D7F}"/>
    <dgm:cxn modelId="{DD20EDD4-9DB7-42FA-8DDC-0AD54E95742A}" type="presOf" srcId="{6B2BE9C8-BFDB-4069-9E95-796DC14FA8BB}" destId="{39451196-392B-4E3D-AF76-9CA1A463B692}" srcOrd="1" destOrd="0" presId="urn:microsoft.com/office/officeart/2005/8/layout/process1"/>
    <dgm:cxn modelId="{E8967A07-4741-4C65-9728-66F17AB396E6}" type="presOf" srcId="{7B8C81C7-4970-485A-A801-DC0FA24DFD3D}" destId="{61B2E410-C8DE-4EFD-9888-5FF7AE9BD557}" srcOrd="0" destOrd="0" presId="urn:microsoft.com/office/officeart/2005/8/layout/process1"/>
    <dgm:cxn modelId="{89A848EF-7B25-4B87-8141-7528DCE423E1}" type="presOf" srcId="{4184286A-F1D5-4DD6-B7A6-EE02FF86E418}" destId="{44DFD2DA-B028-48A2-BC92-14266D1F7FC9}" srcOrd="0" destOrd="0" presId="urn:microsoft.com/office/officeart/2005/8/layout/process1"/>
    <dgm:cxn modelId="{106180CB-3BCE-4DEB-AB0D-7FC832769A8E}" type="presOf" srcId="{896BA629-43CB-457E-AAC0-A16C49DD1623}" destId="{59FA7781-273E-45B3-9894-31EBCF06F352}" srcOrd="1" destOrd="0" presId="urn:microsoft.com/office/officeart/2005/8/layout/process1"/>
    <dgm:cxn modelId="{62D0253E-C235-4CB8-B847-F1F3B6DF4B0C}" type="presOf" srcId="{3F8C173A-DA1C-4628-95A6-399728D16EB4}" destId="{3657F4FA-B160-4D79-A1AA-E52B049694F6}" srcOrd="0" destOrd="0" presId="urn:microsoft.com/office/officeart/2005/8/layout/process1"/>
    <dgm:cxn modelId="{E9D6AC90-16FA-4A81-A358-CF0B4FB2A6EC}" type="presOf" srcId="{EE83E19B-354A-41C5-B026-8EA305A4FB01}" destId="{BD708649-D722-4A28-BB11-06693FD967BE}" srcOrd="0" destOrd="0" presId="urn:microsoft.com/office/officeart/2005/8/layout/process1"/>
    <dgm:cxn modelId="{0149E1B8-C92D-439E-93EF-1C58BD05A4CC}" type="presOf" srcId="{2AA074C1-E432-4D58-B02F-8C7B20CF8256}" destId="{2D16478E-D5B8-4294-A80E-1DF661A0C7F7}" srcOrd="0" destOrd="0" presId="urn:microsoft.com/office/officeart/2005/8/layout/process1"/>
    <dgm:cxn modelId="{D9DD1AAC-592B-46CF-A552-C603147EF565}" srcId="{BF92B451-135B-4AA2-AAD5-8B7A0E4F989D}" destId="{3587977D-07C4-4BA7-B1E2-E52DCF6DD545}" srcOrd="9" destOrd="0" parTransId="{60018B4C-ACDE-47BD-BD5F-080FC383A36F}" sibTransId="{F598C933-4298-4A23-BA45-083A4A1C5243}"/>
    <dgm:cxn modelId="{DF86123E-FAA7-4ABC-A078-66A86EEDB04A}" type="presOf" srcId="{3F8C173A-DA1C-4628-95A6-399728D16EB4}" destId="{911DB509-E267-4B00-ADFF-0439AEF88D68}" srcOrd="1" destOrd="0" presId="urn:microsoft.com/office/officeart/2005/8/layout/process1"/>
    <dgm:cxn modelId="{46FD9209-8CE7-44A4-88F4-0E588F63824E}" type="presOf" srcId="{BF92B451-135B-4AA2-AAD5-8B7A0E4F989D}" destId="{55E77329-293C-464F-9CCD-5690D4AB03DF}" srcOrd="0" destOrd="0" presId="urn:microsoft.com/office/officeart/2005/8/layout/process1"/>
    <dgm:cxn modelId="{D65E81B6-502A-4B7A-9310-0138C9A2E2EA}" type="presOf" srcId="{EB759B33-B204-4D52-B802-36EE83035C11}" destId="{BC181DB3-1953-4F16-9C08-24F3518DA9EE}" srcOrd="0" destOrd="0" presId="urn:microsoft.com/office/officeart/2005/8/layout/process1"/>
    <dgm:cxn modelId="{C49A503A-6DFB-4FD9-B17F-BDE7F1D92672}" type="presOf" srcId="{16480067-3E9F-4581-817E-1B18FE67D267}" destId="{A6BF7724-BD9A-4D1F-85B1-BD3BEB083E55}" srcOrd="0" destOrd="0" presId="urn:microsoft.com/office/officeart/2005/8/layout/process1"/>
    <dgm:cxn modelId="{90A22FE5-C40A-4393-8B16-9D3B7922FCD7}" srcId="{BF92B451-135B-4AA2-AAD5-8B7A0E4F989D}" destId="{EB759B33-B204-4D52-B802-36EE83035C11}" srcOrd="3" destOrd="0" parTransId="{9ED7C2B3-2832-4213-AF4C-9ABF76757FE7}" sibTransId="{70823861-F0D9-418B-BA62-543020AC48D6}"/>
    <dgm:cxn modelId="{1509555A-4CFF-4FED-B028-45AC561FD236}" srcId="{BF92B451-135B-4AA2-AAD5-8B7A0E4F989D}" destId="{4184286A-F1D5-4DD6-B7A6-EE02FF86E418}" srcOrd="5" destOrd="0" parTransId="{EE64AAB5-BD3C-43B6-9D5B-FBC144F7371A}" sibTransId="{9AACC274-3975-497E-A966-66F5F3262B64}"/>
    <dgm:cxn modelId="{C8B34766-9770-43F5-A398-3044CAD2B06C}" type="presParOf" srcId="{55E77329-293C-464F-9CCD-5690D4AB03DF}" destId="{EBA99064-94CA-47CC-9BC8-3CE119A1B5DD}" srcOrd="0" destOrd="0" presId="urn:microsoft.com/office/officeart/2005/8/layout/process1"/>
    <dgm:cxn modelId="{D6F672C9-549D-4E79-9432-93AE3FC629BA}" type="presParOf" srcId="{55E77329-293C-464F-9CCD-5690D4AB03DF}" destId="{8B59CCA7-8799-45D7-B2AD-334A0407DB74}" srcOrd="1" destOrd="0" presId="urn:microsoft.com/office/officeart/2005/8/layout/process1"/>
    <dgm:cxn modelId="{04727D8A-78B8-4A7B-AFCF-6658D72EF1B1}" type="presParOf" srcId="{8B59CCA7-8799-45D7-B2AD-334A0407DB74}" destId="{15C2BCDD-6DC7-482F-B26E-9D05F526E754}" srcOrd="0" destOrd="0" presId="urn:microsoft.com/office/officeart/2005/8/layout/process1"/>
    <dgm:cxn modelId="{4970FA7B-2975-48BB-B4E8-33D22AB3A38D}" type="presParOf" srcId="{55E77329-293C-464F-9CCD-5690D4AB03DF}" destId="{A6BF7724-BD9A-4D1F-85B1-BD3BEB083E55}" srcOrd="2" destOrd="0" presId="urn:microsoft.com/office/officeart/2005/8/layout/process1"/>
    <dgm:cxn modelId="{04D3B315-F738-425C-89E6-1DC6F47DA983}" type="presParOf" srcId="{55E77329-293C-464F-9CCD-5690D4AB03DF}" destId="{B0A5958A-C982-458A-A236-AA4A7EEAD634}" srcOrd="3" destOrd="0" presId="urn:microsoft.com/office/officeart/2005/8/layout/process1"/>
    <dgm:cxn modelId="{5436D539-B70F-4C06-AD3D-9398C088B08C}" type="presParOf" srcId="{B0A5958A-C982-458A-A236-AA4A7EEAD634}" destId="{39451196-392B-4E3D-AF76-9CA1A463B692}" srcOrd="0" destOrd="0" presId="urn:microsoft.com/office/officeart/2005/8/layout/process1"/>
    <dgm:cxn modelId="{3153B269-03A6-4636-A4D0-8792CD6BEBBD}" type="presParOf" srcId="{55E77329-293C-464F-9CCD-5690D4AB03DF}" destId="{BD708649-D722-4A28-BB11-06693FD967BE}" srcOrd="4" destOrd="0" presId="urn:microsoft.com/office/officeart/2005/8/layout/process1"/>
    <dgm:cxn modelId="{F2E37639-C8AA-4814-9D30-1B9C08F639EE}" type="presParOf" srcId="{55E77329-293C-464F-9CCD-5690D4AB03DF}" destId="{3657F4FA-B160-4D79-A1AA-E52B049694F6}" srcOrd="5" destOrd="0" presId="urn:microsoft.com/office/officeart/2005/8/layout/process1"/>
    <dgm:cxn modelId="{FE8EC2B3-D41D-459F-9C34-07B12E812CDD}" type="presParOf" srcId="{3657F4FA-B160-4D79-A1AA-E52B049694F6}" destId="{911DB509-E267-4B00-ADFF-0439AEF88D68}" srcOrd="0" destOrd="0" presId="urn:microsoft.com/office/officeart/2005/8/layout/process1"/>
    <dgm:cxn modelId="{2DA4B9CB-0147-4EEA-98C9-F28BFD14DDEE}" type="presParOf" srcId="{55E77329-293C-464F-9CCD-5690D4AB03DF}" destId="{BC181DB3-1953-4F16-9C08-24F3518DA9EE}" srcOrd="6" destOrd="0" presId="urn:microsoft.com/office/officeart/2005/8/layout/process1"/>
    <dgm:cxn modelId="{440A56CE-A12E-4193-9442-EDD8C98263EA}" type="presParOf" srcId="{55E77329-293C-464F-9CCD-5690D4AB03DF}" destId="{EAA8AEAA-7164-433D-8906-0B5B765DC3CE}" srcOrd="7" destOrd="0" presId="urn:microsoft.com/office/officeart/2005/8/layout/process1"/>
    <dgm:cxn modelId="{998E7AA6-B238-48AC-B425-811DEBFEA8A8}" type="presParOf" srcId="{EAA8AEAA-7164-433D-8906-0B5B765DC3CE}" destId="{713C8F5C-01B7-4EA6-98FC-678E3C8A361A}" srcOrd="0" destOrd="0" presId="urn:microsoft.com/office/officeart/2005/8/layout/process1"/>
    <dgm:cxn modelId="{6BF8632D-3C9D-4BA8-A5FE-2693913D5AF0}" type="presParOf" srcId="{55E77329-293C-464F-9CCD-5690D4AB03DF}" destId="{2D16478E-D5B8-4294-A80E-1DF661A0C7F7}" srcOrd="8" destOrd="0" presId="urn:microsoft.com/office/officeart/2005/8/layout/process1"/>
    <dgm:cxn modelId="{3C85625F-0DCF-44A8-9448-1C2D948349D9}" type="presParOf" srcId="{55E77329-293C-464F-9CCD-5690D4AB03DF}" destId="{C3EAD650-8405-4F7D-97C3-4C386FF0724B}" srcOrd="9" destOrd="0" presId="urn:microsoft.com/office/officeart/2005/8/layout/process1"/>
    <dgm:cxn modelId="{A638BBC6-3186-4766-AA1C-6F6080AE42F4}" type="presParOf" srcId="{C3EAD650-8405-4F7D-97C3-4C386FF0724B}" destId="{512F25FC-C18F-4233-B137-2E85F9862DD7}" srcOrd="0" destOrd="0" presId="urn:microsoft.com/office/officeart/2005/8/layout/process1"/>
    <dgm:cxn modelId="{F705AB02-2457-4FD6-BBBC-4EB460C5DA94}" type="presParOf" srcId="{55E77329-293C-464F-9CCD-5690D4AB03DF}" destId="{44DFD2DA-B028-48A2-BC92-14266D1F7FC9}" srcOrd="10" destOrd="0" presId="urn:microsoft.com/office/officeart/2005/8/layout/process1"/>
    <dgm:cxn modelId="{5E096C14-F818-48D8-9908-02DDC0426873}" type="presParOf" srcId="{55E77329-293C-464F-9CCD-5690D4AB03DF}" destId="{C2E875F8-B077-4F67-8349-C7A2C79CC630}" srcOrd="11" destOrd="0" presId="urn:microsoft.com/office/officeart/2005/8/layout/process1"/>
    <dgm:cxn modelId="{F9B3EF0F-4021-48BF-9381-08B01B35CD2E}" type="presParOf" srcId="{C2E875F8-B077-4F67-8349-C7A2C79CC630}" destId="{99C088C1-CD57-4BDB-98CA-B992585C38E3}" srcOrd="0" destOrd="0" presId="urn:microsoft.com/office/officeart/2005/8/layout/process1"/>
    <dgm:cxn modelId="{1AD2DF4B-A4DD-4598-95B9-FB78696C6DF3}" type="presParOf" srcId="{55E77329-293C-464F-9CCD-5690D4AB03DF}" destId="{CF6F92A4-8087-4846-A015-B580E9ACA8A9}" srcOrd="12" destOrd="0" presId="urn:microsoft.com/office/officeart/2005/8/layout/process1"/>
    <dgm:cxn modelId="{E4144815-7032-4396-BFAA-29A4D0A38D74}" type="presParOf" srcId="{55E77329-293C-464F-9CCD-5690D4AB03DF}" destId="{DE3B54C8-F87F-4966-8025-0F8ABBA46182}" srcOrd="13" destOrd="0" presId="urn:microsoft.com/office/officeart/2005/8/layout/process1"/>
    <dgm:cxn modelId="{CA9874FC-6010-4C1D-BD26-95FAF258C30F}" type="presParOf" srcId="{DE3B54C8-F87F-4966-8025-0F8ABBA46182}" destId="{59FA7781-273E-45B3-9894-31EBCF06F352}" srcOrd="0" destOrd="0" presId="urn:microsoft.com/office/officeart/2005/8/layout/process1"/>
    <dgm:cxn modelId="{06F3306C-D54C-4095-9A5C-F89E0F15A49B}" type="presParOf" srcId="{55E77329-293C-464F-9CCD-5690D4AB03DF}" destId="{A8872A1A-7FDA-4CC1-8F21-C9FC26019DEA}" srcOrd="14" destOrd="0" presId="urn:microsoft.com/office/officeart/2005/8/layout/process1"/>
    <dgm:cxn modelId="{689C37DE-FD54-4D4A-B3C3-7B15111CCD2D}" type="presParOf" srcId="{55E77329-293C-464F-9CCD-5690D4AB03DF}" destId="{CA3CFAC7-1EA5-4C2C-B2D7-F19757F436B8}" srcOrd="15" destOrd="0" presId="urn:microsoft.com/office/officeart/2005/8/layout/process1"/>
    <dgm:cxn modelId="{3C87F9E1-22AB-41F4-9109-2776A70E082E}" type="presParOf" srcId="{CA3CFAC7-1EA5-4C2C-B2D7-F19757F436B8}" destId="{53E289F3-CD68-4CC8-9E4B-7FD72784CB5F}" srcOrd="0" destOrd="0" presId="urn:microsoft.com/office/officeart/2005/8/layout/process1"/>
    <dgm:cxn modelId="{AA907B84-2A32-497C-A6CB-41F70E3BA401}" type="presParOf" srcId="{55E77329-293C-464F-9CCD-5690D4AB03DF}" destId="{61B2E410-C8DE-4EFD-9888-5FF7AE9BD557}" srcOrd="16" destOrd="0" presId="urn:microsoft.com/office/officeart/2005/8/layout/process1"/>
    <dgm:cxn modelId="{6C10DB6E-A8CB-4BC9-A16F-3C371DDCEFBF}" type="presParOf" srcId="{55E77329-293C-464F-9CCD-5690D4AB03DF}" destId="{6858E83D-1801-4692-82CD-F46780FCA3B7}" srcOrd="17" destOrd="0" presId="urn:microsoft.com/office/officeart/2005/8/layout/process1"/>
    <dgm:cxn modelId="{6606BFB9-6E59-4ACE-A14A-DE844639DF5E}" type="presParOf" srcId="{6858E83D-1801-4692-82CD-F46780FCA3B7}" destId="{8A0F0D06-5AA5-4E17-8B46-7C4273655031}" srcOrd="0" destOrd="0" presId="urn:microsoft.com/office/officeart/2005/8/layout/process1"/>
    <dgm:cxn modelId="{AE1BEC8A-C63A-42C6-B624-1B3087C64293}" type="presParOf" srcId="{55E77329-293C-464F-9CCD-5690D4AB03DF}" destId="{A83FBE33-F660-4E76-8A3B-B94458F5CCBD}" srcOrd="18"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D05154-0936-4AAE-ACB5-81E1EF409101}">
      <dsp:nvSpPr>
        <dsp:cNvPr id="0" name=""/>
        <dsp:cNvSpPr/>
      </dsp:nvSpPr>
      <dsp:spPr>
        <a:xfrm>
          <a:off x="38" y="2694"/>
          <a:ext cx="3701309" cy="633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ja-JP" altLang="en-US" sz="2200" kern="1200" dirty="0" smtClean="0"/>
            <a:t>調査員向け機能</a:t>
          </a:r>
          <a:endParaRPr kumimoji="1" lang="ja-JP" altLang="en-US" sz="2200" kern="1200" dirty="0"/>
        </a:p>
      </dsp:txBody>
      <dsp:txXfrm>
        <a:off x="38" y="2694"/>
        <a:ext cx="3701309" cy="633600"/>
      </dsp:txXfrm>
    </dsp:sp>
    <dsp:sp modelId="{7545AD9D-CF9B-4967-922F-6FE0C56B2723}">
      <dsp:nvSpPr>
        <dsp:cNvPr id="0" name=""/>
        <dsp:cNvSpPr/>
      </dsp:nvSpPr>
      <dsp:spPr>
        <a:xfrm>
          <a:off x="38" y="636294"/>
          <a:ext cx="3701309" cy="33214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ja-JP" altLang="en-US" sz="1600" kern="1200" dirty="0" smtClean="0"/>
            <a:t>自主的な学習ができる教材</a:t>
          </a:r>
          <a:endParaRPr kumimoji="1" lang="ja-JP" altLang="en-US" sz="1600" kern="1200" dirty="0"/>
        </a:p>
        <a:p>
          <a:pPr marL="342900" lvl="2" indent="-171450" algn="l" defTabSz="711200">
            <a:lnSpc>
              <a:spcPct val="90000"/>
            </a:lnSpc>
            <a:spcBef>
              <a:spcPct val="0"/>
            </a:spcBef>
            <a:spcAft>
              <a:spcPct val="15000"/>
            </a:spcAft>
            <a:buChar char="••"/>
          </a:pPr>
          <a:r>
            <a:rPr kumimoji="1" lang="ja-JP" altLang="en-US" sz="1600" kern="1200" dirty="0" smtClean="0"/>
            <a:t>認定調査の基本的な考え方を学べる動画教材</a:t>
          </a:r>
          <a:endParaRPr kumimoji="1" lang="ja-JP" altLang="en-US" sz="1600" kern="1200" dirty="0"/>
        </a:p>
        <a:p>
          <a:pPr marL="342900" lvl="2" indent="-171450" algn="l" defTabSz="711200">
            <a:lnSpc>
              <a:spcPct val="90000"/>
            </a:lnSpc>
            <a:spcBef>
              <a:spcPct val="0"/>
            </a:spcBef>
            <a:spcAft>
              <a:spcPct val="15000"/>
            </a:spcAft>
            <a:buChar char="••"/>
          </a:pPr>
          <a:endParaRPr kumimoji="1" lang="ja-JP" altLang="en-US" sz="1600" kern="1200" dirty="0"/>
        </a:p>
        <a:p>
          <a:pPr marL="342900" lvl="2" indent="-171450" algn="l" defTabSz="711200">
            <a:lnSpc>
              <a:spcPct val="90000"/>
            </a:lnSpc>
            <a:spcBef>
              <a:spcPct val="0"/>
            </a:spcBef>
            <a:spcAft>
              <a:spcPct val="15000"/>
            </a:spcAft>
            <a:buChar char="••"/>
          </a:pPr>
          <a:endParaRPr kumimoji="1" lang="ja-JP" altLang="en-US" sz="1600" kern="1200" dirty="0"/>
        </a:p>
        <a:p>
          <a:pPr marL="342900" lvl="2" indent="-171450" algn="l" defTabSz="711200">
            <a:lnSpc>
              <a:spcPct val="90000"/>
            </a:lnSpc>
            <a:spcBef>
              <a:spcPct val="0"/>
            </a:spcBef>
            <a:spcAft>
              <a:spcPct val="15000"/>
            </a:spcAft>
            <a:buChar char="••"/>
          </a:pPr>
          <a:endParaRPr kumimoji="1" lang="ja-JP" altLang="en-US" sz="1600" kern="1200" dirty="0"/>
        </a:p>
        <a:p>
          <a:pPr marL="342900" lvl="2" indent="-171450" algn="l" defTabSz="711200">
            <a:lnSpc>
              <a:spcPct val="90000"/>
            </a:lnSpc>
            <a:spcBef>
              <a:spcPct val="0"/>
            </a:spcBef>
            <a:spcAft>
              <a:spcPct val="15000"/>
            </a:spcAft>
            <a:buChar char="••"/>
          </a:pPr>
          <a:endParaRPr kumimoji="1" lang="ja-JP" altLang="en-US" sz="1600" kern="1200" dirty="0"/>
        </a:p>
        <a:p>
          <a:pPr marL="342900" lvl="2" indent="-171450" algn="l" defTabSz="711200">
            <a:lnSpc>
              <a:spcPct val="90000"/>
            </a:lnSpc>
            <a:spcBef>
              <a:spcPct val="0"/>
            </a:spcBef>
            <a:spcAft>
              <a:spcPct val="15000"/>
            </a:spcAft>
            <a:buChar char="••"/>
          </a:pPr>
          <a:r>
            <a:rPr kumimoji="1" lang="ja-JP" altLang="en-US" sz="1600" kern="1200" dirty="0" smtClean="0"/>
            <a:t>個別の調査項目の定義を学べる　　問題集</a:t>
          </a:r>
          <a:endParaRPr kumimoji="1" lang="ja-JP" altLang="en-US" sz="1600" kern="1200" dirty="0"/>
        </a:p>
        <a:p>
          <a:pPr marL="342900" lvl="2" indent="-171450" algn="l" defTabSz="711200">
            <a:lnSpc>
              <a:spcPct val="90000"/>
            </a:lnSpc>
            <a:spcBef>
              <a:spcPct val="0"/>
            </a:spcBef>
            <a:spcAft>
              <a:spcPct val="15000"/>
            </a:spcAft>
            <a:buChar char="••"/>
          </a:pPr>
          <a:endParaRPr kumimoji="1" lang="ja-JP" altLang="en-US" sz="1600" kern="1200" dirty="0"/>
        </a:p>
        <a:p>
          <a:pPr marL="342900" lvl="2" indent="-171450" algn="l" defTabSz="711200">
            <a:lnSpc>
              <a:spcPct val="90000"/>
            </a:lnSpc>
            <a:spcBef>
              <a:spcPct val="0"/>
            </a:spcBef>
            <a:spcAft>
              <a:spcPct val="15000"/>
            </a:spcAft>
            <a:buChar char="••"/>
          </a:pPr>
          <a:endParaRPr kumimoji="1" lang="ja-JP" altLang="en-US" sz="1600" kern="1200" dirty="0"/>
        </a:p>
        <a:p>
          <a:pPr marL="342900" lvl="2" indent="-171450" algn="l" defTabSz="711200">
            <a:lnSpc>
              <a:spcPct val="90000"/>
            </a:lnSpc>
            <a:spcBef>
              <a:spcPct val="0"/>
            </a:spcBef>
            <a:spcAft>
              <a:spcPct val="15000"/>
            </a:spcAft>
            <a:buChar char="••"/>
          </a:pPr>
          <a:endParaRPr kumimoji="1" lang="ja-JP" altLang="en-US" sz="1600" kern="1200" dirty="0"/>
        </a:p>
      </dsp:txBody>
      <dsp:txXfrm>
        <a:off x="38" y="636294"/>
        <a:ext cx="3701309" cy="3321450"/>
      </dsp:txXfrm>
    </dsp:sp>
    <dsp:sp modelId="{F104B4AA-4E6C-40CB-9003-5E0F9A66785C}">
      <dsp:nvSpPr>
        <dsp:cNvPr id="0" name=""/>
        <dsp:cNvSpPr/>
      </dsp:nvSpPr>
      <dsp:spPr>
        <a:xfrm>
          <a:off x="4219531" y="2694"/>
          <a:ext cx="3701309" cy="633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kumimoji="1" lang="ja-JP" altLang="en-US" sz="2200" kern="1200" dirty="0" smtClean="0"/>
            <a:t>自治体職員向け機能</a:t>
          </a:r>
          <a:endParaRPr kumimoji="1" lang="ja-JP" altLang="en-US" sz="2200" kern="1200" dirty="0"/>
        </a:p>
      </dsp:txBody>
      <dsp:txXfrm>
        <a:off x="4219531" y="2694"/>
        <a:ext cx="3701309" cy="633600"/>
      </dsp:txXfrm>
    </dsp:sp>
    <dsp:sp modelId="{55E091EA-E2C9-4844-9CE0-5AC3A6CF861A}">
      <dsp:nvSpPr>
        <dsp:cNvPr id="0" name=""/>
        <dsp:cNvSpPr/>
      </dsp:nvSpPr>
      <dsp:spPr>
        <a:xfrm>
          <a:off x="4219531" y="636294"/>
          <a:ext cx="3701309" cy="33214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ja-JP" altLang="en-US" sz="1800" kern="1200" dirty="0" smtClean="0"/>
            <a:t>調査員の理解度の把握</a:t>
          </a:r>
          <a:endParaRPr kumimoji="1" lang="ja-JP" altLang="en-US" sz="1800" kern="1200" dirty="0"/>
        </a:p>
        <a:p>
          <a:pPr marL="342900" lvl="2" indent="-171450" algn="l" defTabSz="800100">
            <a:lnSpc>
              <a:spcPct val="90000"/>
            </a:lnSpc>
            <a:spcBef>
              <a:spcPct val="0"/>
            </a:spcBef>
            <a:spcAft>
              <a:spcPct val="15000"/>
            </a:spcAft>
            <a:buChar char="••"/>
          </a:pPr>
          <a:r>
            <a:rPr kumimoji="1" lang="ja-JP" altLang="en-US" sz="1800" kern="1200" dirty="0" smtClean="0"/>
            <a:t>教材の進捗率やテストの得点の利用データの確認が可能</a:t>
          </a:r>
          <a:endParaRPr kumimoji="1" lang="ja-JP" altLang="en-US" sz="1800" kern="1200" dirty="0"/>
        </a:p>
        <a:p>
          <a:pPr marL="342900" lvl="2" indent="-171450" algn="l" defTabSz="800100">
            <a:lnSpc>
              <a:spcPct val="90000"/>
            </a:lnSpc>
            <a:spcBef>
              <a:spcPct val="0"/>
            </a:spcBef>
            <a:spcAft>
              <a:spcPct val="15000"/>
            </a:spcAft>
            <a:buChar char="••"/>
          </a:pPr>
          <a:r>
            <a:rPr kumimoji="1" lang="ja-JP" altLang="en-US" sz="1800" kern="1200" dirty="0" smtClean="0"/>
            <a:t>「調査員単位」、「自治体単位」の両方の観点から確認が可能。</a:t>
          </a:r>
          <a:endParaRPr kumimoji="1" lang="ja-JP" altLang="en-US" sz="1800" kern="1200" dirty="0"/>
        </a:p>
        <a:p>
          <a:pPr marL="342900" lvl="2" indent="-171450" algn="l" defTabSz="844550">
            <a:lnSpc>
              <a:spcPct val="90000"/>
            </a:lnSpc>
            <a:spcBef>
              <a:spcPct val="0"/>
            </a:spcBef>
            <a:spcAft>
              <a:spcPct val="15000"/>
            </a:spcAft>
            <a:buChar char="••"/>
          </a:pPr>
          <a:endParaRPr kumimoji="1" lang="ja-JP" altLang="en-US" sz="1900" kern="1200" dirty="0"/>
        </a:p>
      </dsp:txBody>
      <dsp:txXfrm>
        <a:off x="4219531" y="636294"/>
        <a:ext cx="3701309" cy="33214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A99064-94CA-47CC-9BC8-3CE119A1B5DD}">
      <dsp:nvSpPr>
        <dsp:cNvPr id="0" name=""/>
        <dsp:cNvSpPr/>
      </dsp:nvSpPr>
      <dsp:spPr>
        <a:xfrm>
          <a:off x="2452" y="120200"/>
          <a:ext cx="615253" cy="8448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1" lang="ja-JP" altLang="en-US" sz="1200" kern="1200" dirty="0" smtClean="0"/>
            <a:t>募集・</a:t>
          </a:r>
          <a:endParaRPr kumimoji="1" lang="en-US" altLang="ja-JP" sz="1200" kern="1200" dirty="0" smtClean="0"/>
        </a:p>
        <a:p>
          <a:pPr lvl="0" algn="ctr" defTabSz="533400">
            <a:lnSpc>
              <a:spcPct val="90000"/>
            </a:lnSpc>
            <a:spcBef>
              <a:spcPct val="0"/>
            </a:spcBef>
            <a:spcAft>
              <a:spcPct val="35000"/>
            </a:spcAft>
          </a:pPr>
          <a:r>
            <a:rPr kumimoji="1" lang="ja-JP" altLang="en-US" sz="1200" kern="1200" dirty="0" smtClean="0"/>
            <a:t>選定</a:t>
          </a:r>
          <a:endParaRPr kumimoji="1" lang="ja-JP" altLang="en-US" sz="1200" kern="1200" dirty="0"/>
        </a:p>
      </dsp:txBody>
      <dsp:txXfrm>
        <a:off x="2452" y="120200"/>
        <a:ext cx="615253" cy="844808"/>
      </dsp:txXfrm>
    </dsp:sp>
    <dsp:sp modelId="{8B59CCA7-8799-45D7-B2AD-334A0407DB74}">
      <dsp:nvSpPr>
        <dsp:cNvPr id="0" name=""/>
        <dsp:cNvSpPr/>
      </dsp:nvSpPr>
      <dsp:spPr>
        <a:xfrm>
          <a:off x="679231" y="466313"/>
          <a:ext cx="130433" cy="152582"/>
        </a:xfrm>
        <a:prstGeom prst="rightArrow">
          <a:avLst>
            <a:gd name="adj1" fmla="val 60000"/>
            <a:gd name="adj2" fmla="val 50000"/>
          </a:avLst>
        </a:prstGeom>
        <a:solidFill>
          <a:srgbClr val="6666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kumimoji="1" lang="ja-JP" altLang="en-US" sz="600" kern="1200"/>
        </a:p>
      </dsp:txBody>
      <dsp:txXfrm>
        <a:off x="679231" y="466313"/>
        <a:ext cx="130433" cy="152582"/>
      </dsp:txXfrm>
    </dsp:sp>
    <dsp:sp modelId="{A6BF7724-BD9A-4D1F-85B1-BD3BEB083E55}">
      <dsp:nvSpPr>
        <dsp:cNvPr id="0" name=""/>
        <dsp:cNvSpPr/>
      </dsp:nvSpPr>
      <dsp:spPr>
        <a:xfrm>
          <a:off x="863807" y="120200"/>
          <a:ext cx="615253" cy="8448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1" lang="ja-JP" altLang="en-US" sz="1200" kern="1200" dirty="0" smtClean="0"/>
            <a:t>日程</a:t>
          </a:r>
          <a:endParaRPr kumimoji="1" lang="en-US" altLang="ja-JP" sz="1200" kern="1200" dirty="0" smtClean="0"/>
        </a:p>
        <a:p>
          <a:pPr lvl="0" algn="ctr" defTabSz="533400">
            <a:lnSpc>
              <a:spcPct val="90000"/>
            </a:lnSpc>
            <a:spcBef>
              <a:spcPct val="0"/>
            </a:spcBef>
            <a:spcAft>
              <a:spcPct val="35000"/>
            </a:spcAft>
          </a:pPr>
          <a:r>
            <a:rPr kumimoji="1" lang="ja-JP" altLang="en-US" sz="1200" kern="1200" dirty="0" smtClean="0"/>
            <a:t>調整</a:t>
          </a:r>
          <a:endParaRPr kumimoji="1" lang="ja-JP" altLang="en-US" sz="1200" kern="1200" dirty="0"/>
        </a:p>
      </dsp:txBody>
      <dsp:txXfrm>
        <a:off x="863807" y="120200"/>
        <a:ext cx="615253" cy="844808"/>
      </dsp:txXfrm>
    </dsp:sp>
    <dsp:sp modelId="{B0A5958A-C982-458A-A236-AA4A7EEAD634}">
      <dsp:nvSpPr>
        <dsp:cNvPr id="0" name=""/>
        <dsp:cNvSpPr/>
      </dsp:nvSpPr>
      <dsp:spPr>
        <a:xfrm>
          <a:off x="1540585" y="466313"/>
          <a:ext cx="130433" cy="152582"/>
        </a:xfrm>
        <a:prstGeom prst="rightArrow">
          <a:avLst>
            <a:gd name="adj1" fmla="val 60000"/>
            <a:gd name="adj2" fmla="val 50000"/>
          </a:avLst>
        </a:prstGeom>
        <a:solidFill>
          <a:srgbClr val="6666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kumimoji="1" lang="ja-JP" altLang="en-US" sz="600" kern="1200"/>
        </a:p>
      </dsp:txBody>
      <dsp:txXfrm>
        <a:off x="1540585" y="466313"/>
        <a:ext cx="130433" cy="152582"/>
      </dsp:txXfrm>
    </dsp:sp>
    <dsp:sp modelId="{BD708649-D722-4A28-BB11-06693FD967BE}">
      <dsp:nvSpPr>
        <dsp:cNvPr id="0" name=""/>
        <dsp:cNvSpPr/>
      </dsp:nvSpPr>
      <dsp:spPr>
        <a:xfrm>
          <a:off x="1725161" y="120200"/>
          <a:ext cx="615253" cy="8448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kumimoji="1" lang="ja-JP" altLang="en-US" sz="1000" kern="1200" dirty="0" smtClean="0"/>
            <a:t>事前アンケート</a:t>
          </a:r>
          <a:r>
            <a:rPr kumimoji="1" lang="en-US" altLang="ja-JP" sz="1000" kern="1200" dirty="0" smtClean="0"/>
            <a:t/>
          </a:r>
          <a:br>
            <a:rPr kumimoji="1" lang="en-US" altLang="ja-JP" sz="1000" kern="1200" dirty="0" smtClean="0"/>
          </a:br>
          <a:r>
            <a:rPr kumimoji="1" lang="ja-JP" altLang="en-US" sz="700" kern="1200" dirty="0" smtClean="0"/>
            <a:t>（カルテ）</a:t>
          </a:r>
          <a:endParaRPr kumimoji="1" lang="ja-JP" altLang="en-US" sz="700" kern="1200" dirty="0"/>
        </a:p>
      </dsp:txBody>
      <dsp:txXfrm>
        <a:off x="1725161" y="120200"/>
        <a:ext cx="615253" cy="844808"/>
      </dsp:txXfrm>
    </dsp:sp>
    <dsp:sp modelId="{3657F4FA-B160-4D79-A1AA-E52B049694F6}">
      <dsp:nvSpPr>
        <dsp:cNvPr id="0" name=""/>
        <dsp:cNvSpPr/>
      </dsp:nvSpPr>
      <dsp:spPr>
        <a:xfrm>
          <a:off x="2401939" y="466313"/>
          <a:ext cx="130433" cy="152582"/>
        </a:xfrm>
        <a:prstGeom prst="rightArrow">
          <a:avLst>
            <a:gd name="adj1" fmla="val 60000"/>
            <a:gd name="adj2" fmla="val 50000"/>
          </a:avLst>
        </a:prstGeom>
        <a:solidFill>
          <a:srgbClr val="6666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kumimoji="1" lang="ja-JP" altLang="en-US" sz="600" kern="1200"/>
        </a:p>
      </dsp:txBody>
      <dsp:txXfrm>
        <a:off x="2401939" y="466313"/>
        <a:ext cx="130433" cy="152582"/>
      </dsp:txXfrm>
    </dsp:sp>
    <dsp:sp modelId="{BC181DB3-1953-4F16-9C08-24F3518DA9EE}">
      <dsp:nvSpPr>
        <dsp:cNvPr id="0" name=""/>
        <dsp:cNvSpPr/>
      </dsp:nvSpPr>
      <dsp:spPr>
        <a:xfrm>
          <a:off x="2586515" y="120200"/>
          <a:ext cx="615253" cy="8448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1" lang="ja-JP" altLang="en-US" sz="1200" kern="1200" dirty="0" smtClean="0"/>
            <a:t>審査会資料　授受</a:t>
          </a:r>
          <a:endParaRPr kumimoji="1" lang="ja-JP" altLang="en-US" sz="1200" kern="1200" dirty="0"/>
        </a:p>
      </dsp:txBody>
      <dsp:txXfrm>
        <a:off x="2586515" y="120200"/>
        <a:ext cx="615253" cy="844808"/>
      </dsp:txXfrm>
    </dsp:sp>
    <dsp:sp modelId="{EAA8AEAA-7164-433D-8906-0B5B765DC3CE}">
      <dsp:nvSpPr>
        <dsp:cNvPr id="0" name=""/>
        <dsp:cNvSpPr/>
      </dsp:nvSpPr>
      <dsp:spPr>
        <a:xfrm>
          <a:off x="3263293" y="466313"/>
          <a:ext cx="130433" cy="152582"/>
        </a:xfrm>
        <a:prstGeom prst="rightArrow">
          <a:avLst>
            <a:gd name="adj1" fmla="val 60000"/>
            <a:gd name="adj2" fmla="val 50000"/>
          </a:avLst>
        </a:prstGeom>
        <a:solidFill>
          <a:srgbClr val="6666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kumimoji="1" lang="ja-JP" altLang="en-US" sz="600" kern="1200"/>
        </a:p>
      </dsp:txBody>
      <dsp:txXfrm>
        <a:off x="3263293" y="466313"/>
        <a:ext cx="130433" cy="152582"/>
      </dsp:txXfrm>
    </dsp:sp>
    <dsp:sp modelId="{2D16478E-D5B8-4294-A80E-1DF661A0C7F7}">
      <dsp:nvSpPr>
        <dsp:cNvPr id="0" name=""/>
        <dsp:cNvSpPr/>
      </dsp:nvSpPr>
      <dsp:spPr>
        <a:xfrm>
          <a:off x="3447869" y="120200"/>
          <a:ext cx="615253" cy="8448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1" lang="ja-JP" altLang="en-US" sz="1200" kern="1200" dirty="0" smtClean="0"/>
            <a:t>事前</a:t>
          </a:r>
          <a:endParaRPr kumimoji="1" lang="en-US" altLang="ja-JP" sz="1200" kern="1200" dirty="0" smtClean="0"/>
        </a:p>
        <a:p>
          <a:pPr lvl="0" algn="ctr" defTabSz="533400">
            <a:lnSpc>
              <a:spcPct val="90000"/>
            </a:lnSpc>
            <a:spcBef>
              <a:spcPct val="0"/>
            </a:spcBef>
            <a:spcAft>
              <a:spcPct val="35000"/>
            </a:spcAft>
          </a:pPr>
          <a:r>
            <a:rPr kumimoji="1" lang="ja-JP" altLang="en-US" sz="1200" kern="1200" dirty="0" smtClean="0"/>
            <a:t>分析</a:t>
          </a:r>
          <a:endParaRPr kumimoji="1" lang="ja-JP" altLang="en-US" sz="1200" kern="1200" dirty="0"/>
        </a:p>
      </dsp:txBody>
      <dsp:txXfrm>
        <a:off x="3447869" y="120200"/>
        <a:ext cx="615253" cy="844808"/>
      </dsp:txXfrm>
    </dsp:sp>
    <dsp:sp modelId="{C3EAD650-8405-4F7D-97C3-4C386FF0724B}">
      <dsp:nvSpPr>
        <dsp:cNvPr id="0" name=""/>
        <dsp:cNvSpPr/>
      </dsp:nvSpPr>
      <dsp:spPr>
        <a:xfrm>
          <a:off x="4124648" y="466313"/>
          <a:ext cx="130433" cy="152582"/>
        </a:xfrm>
        <a:prstGeom prst="rightArrow">
          <a:avLst>
            <a:gd name="adj1" fmla="val 60000"/>
            <a:gd name="adj2" fmla="val 50000"/>
          </a:avLst>
        </a:prstGeom>
        <a:solidFill>
          <a:srgbClr val="6666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kumimoji="1" lang="ja-JP" altLang="en-US" sz="600" kern="1200"/>
        </a:p>
      </dsp:txBody>
      <dsp:txXfrm>
        <a:off x="4124648" y="466313"/>
        <a:ext cx="130433" cy="152582"/>
      </dsp:txXfrm>
    </dsp:sp>
    <dsp:sp modelId="{44DFD2DA-B028-48A2-BC92-14266D1F7FC9}">
      <dsp:nvSpPr>
        <dsp:cNvPr id="0" name=""/>
        <dsp:cNvSpPr/>
      </dsp:nvSpPr>
      <dsp:spPr>
        <a:xfrm>
          <a:off x="4309224" y="120200"/>
          <a:ext cx="615253" cy="844808"/>
        </a:xfrm>
        <a:prstGeom prst="roundRect">
          <a:avLst>
            <a:gd name="adj" fmla="val 10000"/>
          </a:avLst>
        </a:prstGeom>
        <a:solidFill>
          <a:srgbClr val="FF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1" lang="ja-JP" altLang="en-US" sz="1200" kern="1200" dirty="0" smtClean="0"/>
            <a:t>都道府県との協議</a:t>
          </a:r>
          <a:endParaRPr kumimoji="1" lang="ja-JP" altLang="en-US" sz="1200" kern="1200" dirty="0"/>
        </a:p>
      </dsp:txBody>
      <dsp:txXfrm>
        <a:off x="4309224" y="120200"/>
        <a:ext cx="615253" cy="844808"/>
      </dsp:txXfrm>
    </dsp:sp>
    <dsp:sp modelId="{C2E875F8-B077-4F67-8349-C7A2C79CC630}">
      <dsp:nvSpPr>
        <dsp:cNvPr id="0" name=""/>
        <dsp:cNvSpPr/>
      </dsp:nvSpPr>
      <dsp:spPr>
        <a:xfrm>
          <a:off x="4986002" y="466313"/>
          <a:ext cx="130433" cy="152582"/>
        </a:xfrm>
        <a:prstGeom prst="rightArrow">
          <a:avLst>
            <a:gd name="adj1" fmla="val 60000"/>
            <a:gd name="adj2" fmla="val 50000"/>
          </a:avLst>
        </a:prstGeom>
        <a:solidFill>
          <a:srgbClr val="6666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kumimoji="1" lang="ja-JP" altLang="en-US" sz="600" kern="1200"/>
        </a:p>
      </dsp:txBody>
      <dsp:txXfrm>
        <a:off x="4986002" y="466313"/>
        <a:ext cx="130433" cy="152582"/>
      </dsp:txXfrm>
    </dsp:sp>
    <dsp:sp modelId="{CF6F92A4-8087-4846-A015-B580E9ACA8A9}">
      <dsp:nvSpPr>
        <dsp:cNvPr id="0" name=""/>
        <dsp:cNvSpPr/>
      </dsp:nvSpPr>
      <dsp:spPr>
        <a:xfrm>
          <a:off x="5170578" y="120200"/>
          <a:ext cx="615253" cy="844808"/>
        </a:xfrm>
        <a:prstGeom prst="roundRect">
          <a:avLst>
            <a:gd name="adj" fmla="val 10000"/>
          </a:avLst>
        </a:prstGeom>
        <a:solidFill>
          <a:srgbClr val="76B5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1" lang="ja-JP" altLang="en-US" sz="1200" kern="1200" dirty="0" smtClean="0"/>
            <a:t>審査会傍聴</a:t>
          </a:r>
          <a:endParaRPr kumimoji="1" lang="ja-JP" altLang="en-US" sz="1200" kern="1200" dirty="0"/>
        </a:p>
      </dsp:txBody>
      <dsp:txXfrm>
        <a:off x="5170578" y="120200"/>
        <a:ext cx="615253" cy="844808"/>
      </dsp:txXfrm>
    </dsp:sp>
    <dsp:sp modelId="{DE3B54C8-F87F-4966-8025-0F8ABBA46182}">
      <dsp:nvSpPr>
        <dsp:cNvPr id="0" name=""/>
        <dsp:cNvSpPr/>
      </dsp:nvSpPr>
      <dsp:spPr>
        <a:xfrm>
          <a:off x="5847356" y="466313"/>
          <a:ext cx="130433" cy="152582"/>
        </a:xfrm>
        <a:prstGeom prst="rightArrow">
          <a:avLst>
            <a:gd name="adj1" fmla="val 60000"/>
            <a:gd name="adj2" fmla="val 50000"/>
          </a:avLst>
        </a:prstGeom>
        <a:solidFill>
          <a:srgbClr val="6666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kumimoji="1" lang="ja-JP" altLang="en-US" sz="600" kern="1200"/>
        </a:p>
      </dsp:txBody>
      <dsp:txXfrm>
        <a:off x="5847356" y="466313"/>
        <a:ext cx="130433" cy="152582"/>
      </dsp:txXfrm>
    </dsp:sp>
    <dsp:sp modelId="{A8872A1A-7FDA-4CC1-8F21-C9FC26019DEA}">
      <dsp:nvSpPr>
        <dsp:cNvPr id="0" name=""/>
        <dsp:cNvSpPr/>
      </dsp:nvSpPr>
      <dsp:spPr>
        <a:xfrm>
          <a:off x="6031932" y="120200"/>
          <a:ext cx="615253" cy="844808"/>
        </a:xfrm>
        <a:prstGeom prst="roundRect">
          <a:avLst>
            <a:gd name="adj" fmla="val 10000"/>
          </a:avLst>
        </a:prstGeom>
        <a:solidFill>
          <a:srgbClr val="76B5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1" lang="ja-JP" altLang="en-US" sz="1200" kern="1200" dirty="0" smtClean="0"/>
            <a:t>審査会委員との意見交換</a:t>
          </a:r>
          <a:endParaRPr kumimoji="1" lang="ja-JP" altLang="en-US" sz="1200" kern="1200" dirty="0"/>
        </a:p>
      </dsp:txBody>
      <dsp:txXfrm>
        <a:off x="6031932" y="120200"/>
        <a:ext cx="615253" cy="844808"/>
      </dsp:txXfrm>
    </dsp:sp>
    <dsp:sp modelId="{CA3CFAC7-1EA5-4C2C-B2D7-F19757F436B8}">
      <dsp:nvSpPr>
        <dsp:cNvPr id="0" name=""/>
        <dsp:cNvSpPr/>
      </dsp:nvSpPr>
      <dsp:spPr>
        <a:xfrm>
          <a:off x="6708710" y="466313"/>
          <a:ext cx="130433" cy="152582"/>
        </a:xfrm>
        <a:prstGeom prst="rightArrow">
          <a:avLst>
            <a:gd name="adj1" fmla="val 60000"/>
            <a:gd name="adj2" fmla="val 50000"/>
          </a:avLst>
        </a:prstGeom>
        <a:solidFill>
          <a:srgbClr val="6666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kumimoji="1" lang="ja-JP" altLang="en-US" sz="600" kern="1200"/>
        </a:p>
      </dsp:txBody>
      <dsp:txXfrm>
        <a:off x="6708710" y="466313"/>
        <a:ext cx="130433" cy="152582"/>
      </dsp:txXfrm>
    </dsp:sp>
    <dsp:sp modelId="{61B2E410-C8DE-4EFD-9888-5FF7AE9BD557}">
      <dsp:nvSpPr>
        <dsp:cNvPr id="0" name=""/>
        <dsp:cNvSpPr/>
      </dsp:nvSpPr>
      <dsp:spPr>
        <a:xfrm>
          <a:off x="6893286" y="120200"/>
          <a:ext cx="615253" cy="844808"/>
        </a:xfrm>
        <a:prstGeom prst="roundRect">
          <a:avLst>
            <a:gd name="adj" fmla="val 10000"/>
          </a:avLst>
        </a:prstGeom>
        <a:solidFill>
          <a:srgbClr val="76B5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1" lang="ja-JP" altLang="en-US" sz="1200" kern="1200" dirty="0" smtClean="0"/>
            <a:t>都道府県を交えた</a:t>
          </a:r>
          <a:r>
            <a:rPr kumimoji="1" lang="en-US" altLang="ja-JP" sz="1200" kern="1200" dirty="0" smtClean="0"/>
            <a:t/>
          </a:r>
          <a:br>
            <a:rPr kumimoji="1" lang="en-US" altLang="ja-JP" sz="1200" kern="1200" dirty="0" smtClean="0"/>
          </a:br>
          <a:r>
            <a:rPr kumimoji="1" lang="ja-JP" altLang="en-US" sz="1200" kern="1200" dirty="0" smtClean="0"/>
            <a:t>打合せ</a:t>
          </a:r>
          <a:endParaRPr kumimoji="1" lang="ja-JP" altLang="en-US" sz="1200" kern="1200" dirty="0"/>
        </a:p>
      </dsp:txBody>
      <dsp:txXfrm>
        <a:off x="6893286" y="120200"/>
        <a:ext cx="615253" cy="844808"/>
      </dsp:txXfrm>
    </dsp:sp>
    <dsp:sp modelId="{6858E83D-1801-4692-82CD-F46780FCA3B7}">
      <dsp:nvSpPr>
        <dsp:cNvPr id="0" name=""/>
        <dsp:cNvSpPr/>
      </dsp:nvSpPr>
      <dsp:spPr>
        <a:xfrm>
          <a:off x="7570065" y="466313"/>
          <a:ext cx="130433" cy="152582"/>
        </a:xfrm>
        <a:prstGeom prst="rightArrow">
          <a:avLst>
            <a:gd name="adj1" fmla="val 60000"/>
            <a:gd name="adj2" fmla="val 50000"/>
          </a:avLst>
        </a:prstGeom>
        <a:solidFill>
          <a:srgbClr val="6666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kumimoji="1" lang="ja-JP" altLang="en-US" sz="600" kern="1200"/>
        </a:p>
      </dsp:txBody>
      <dsp:txXfrm>
        <a:off x="7570065" y="466313"/>
        <a:ext cx="130433" cy="152582"/>
      </dsp:txXfrm>
    </dsp:sp>
    <dsp:sp modelId="{A83FBE33-F660-4E76-8A3B-B94458F5CCBD}">
      <dsp:nvSpPr>
        <dsp:cNvPr id="0" name=""/>
        <dsp:cNvSpPr/>
      </dsp:nvSpPr>
      <dsp:spPr>
        <a:xfrm>
          <a:off x="7754641" y="120200"/>
          <a:ext cx="615253" cy="844808"/>
        </a:xfrm>
        <a:prstGeom prst="roundRect">
          <a:avLst>
            <a:gd name="adj" fmla="val 10000"/>
          </a:avLst>
        </a:prstGeom>
        <a:solidFill>
          <a:srgbClr val="76B5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1" lang="ja-JP" altLang="en-US" sz="1200" kern="1200" dirty="0" smtClean="0"/>
            <a:t>事務局との</a:t>
          </a:r>
          <a:r>
            <a:rPr kumimoji="1" lang="en-US" altLang="ja-JP" sz="1200" kern="1200" dirty="0" smtClean="0"/>
            <a:t/>
          </a:r>
          <a:br>
            <a:rPr kumimoji="1" lang="en-US" altLang="ja-JP" sz="1200" kern="1200" dirty="0" smtClean="0"/>
          </a:br>
          <a:r>
            <a:rPr kumimoji="1" lang="ja-JP" altLang="en-US" sz="1200" kern="1200" dirty="0" smtClean="0"/>
            <a:t>協議</a:t>
          </a:r>
          <a:endParaRPr kumimoji="1" lang="ja-JP" altLang="en-US" sz="1200" kern="1200" dirty="0"/>
        </a:p>
      </dsp:txBody>
      <dsp:txXfrm>
        <a:off x="7754641" y="120200"/>
        <a:ext cx="615253" cy="84480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50263" cy="496888"/>
          </a:xfrm>
          <a:prstGeom prst="rect">
            <a:avLst/>
          </a:prstGeom>
        </p:spPr>
        <p:txBody>
          <a:bodyPr vert="horz" lIns="91415" tIns="45707" rIns="91415" bIns="45707"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55350" y="0"/>
            <a:ext cx="2950263" cy="496888"/>
          </a:xfrm>
          <a:prstGeom prst="rect">
            <a:avLst/>
          </a:prstGeom>
        </p:spPr>
        <p:txBody>
          <a:bodyPr vert="horz" lIns="91415" tIns="45707" rIns="91415" bIns="45707" rtlCol="0"/>
          <a:lstStyle>
            <a:lvl1pPr algn="r">
              <a:defRPr sz="1200">
                <a:latin typeface="Arial" charset="0"/>
              </a:defRPr>
            </a:lvl1pPr>
          </a:lstStyle>
          <a:p>
            <a:pPr>
              <a:defRPr/>
            </a:pPr>
            <a:endParaRPr lang="ja-JP" altLang="en-US"/>
          </a:p>
        </p:txBody>
      </p:sp>
      <p:sp>
        <p:nvSpPr>
          <p:cNvPr id="4" name="フッター プレースホルダ 3"/>
          <p:cNvSpPr>
            <a:spLocks noGrp="1"/>
          </p:cNvSpPr>
          <p:nvPr>
            <p:ph type="ftr" sz="quarter" idx="2"/>
          </p:nvPr>
        </p:nvSpPr>
        <p:spPr>
          <a:xfrm>
            <a:off x="2" y="9440867"/>
            <a:ext cx="2950263" cy="496887"/>
          </a:xfrm>
          <a:prstGeom prst="rect">
            <a:avLst/>
          </a:prstGeom>
        </p:spPr>
        <p:txBody>
          <a:bodyPr vert="horz" lIns="91415" tIns="45707" rIns="91415" bIns="45707"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5350" y="9440867"/>
            <a:ext cx="2950263" cy="496887"/>
          </a:xfrm>
          <a:prstGeom prst="rect">
            <a:avLst/>
          </a:prstGeom>
        </p:spPr>
        <p:txBody>
          <a:bodyPr vert="horz" lIns="91415" tIns="45707" rIns="91415" bIns="45707" rtlCol="0" anchor="b"/>
          <a:lstStyle>
            <a:lvl1pPr algn="r">
              <a:defRPr sz="1200">
                <a:latin typeface="Arial" charset="0"/>
              </a:defRPr>
            </a:lvl1pPr>
          </a:lstStyle>
          <a:p>
            <a:pPr>
              <a:defRPr/>
            </a:pPr>
            <a:fld id="{615EFA91-7093-448C-A7D3-921A61A75C22}" type="slidenum">
              <a:rPr lang="ja-JP" altLang="en-US"/>
              <a:pPr>
                <a:defRPr/>
              </a:pPr>
              <a:t>&lt;#&gt;</a:t>
            </a:fld>
            <a:endParaRPr lang="ja-JP" altLang="en-US"/>
          </a:p>
        </p:txBody>
      </p:sp>
    </p:spTree>
    <p:extLst>
      <p:ext uri="{BB962C8B-B14F-4D97-AF65-F5344CB8AC3E}">
        <p14:creationId xmlns:p14="http://schemas.microsoft.com/office/powerpoint/2010/main" xmlns="" val="41661816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50263" cy="496888"/>
          </a:xfrm>
          <a:prstGeom prst="rect">
            <a:avLst/>
          </a:prstGeom>
        </p:spPr>
        <p:txBody>
          <a:bodyPr vert="horz" lIns="91406" tIns="45703" rIns="91406" bIns="45703" rtlCol="0"/>
          <a:lstStyle>
            <a:lvl1pPr algn="l">
              <a:defRPr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3855350" y="0"/>
            <a:ext cx="2950263" cy="496888"/>
          </a:xfrm>
          <a:prstGeom prst="rect">
            <a:avLst/>
          </a:prstGeom>
        </p:spPr>
        <p:txBody>
          <a:bodyPr vert="horz" lIns="91406" tIns="45703" rIns="91406" bIns="45703" rtlCol="0"/>
          <a:lstStyle>
            <a:lvl1pPr algn="r">
              <a:defRPr sz="1200">
                <a:latin typeface="Arial" charset="0"/>
              </a:defRPr>
            </a:lvl1pPr>
          </a:lstStyle>
          <a:p>
            <a:pPr>
              <a:defRPr/>
            </a:pPr>
            <a:endParaRPr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06" tIns="45703" rIns="91406" bIns="45703" rtlCol="0" anchor="ctr"/>
          <a:lstStyle/>
          <a:p>
            <a:pPr lvl="0"/>
            <a:endParaRPr lang="ja-JP" altLang="en-US" noProof="0"/>
          </a:p>
        </p:txBody>
      </p:sp>
      <p:sp>
        <p:nvSpPr>
          <p:cNvPr id="5" name="ノート プレースホルダー 4"/>
          <p:cNvSpPr>
            <a:spLocks noGrp="1"/>
          </p:cNvSpPr>
          <p:nvPr>
            <p:ph type="body" sz="quarter" idx="3"/>
          </p:nvPr>
        </p:nvSpPr>
        <p:spPr>
          <a:xfrm>
            <a:off x="681201" y="4721226"/>
            <a:ext cx="5444806" cy="4471988"/>
          </a:xfrm>
          <a:prstGeom prst="rect">
            <a:avLst/>
          </a:prstGeom>
        </p:spPr>
        <p:txBody>
          <a:bodyPr vert="horz" lIns="91406" tIns="45703" rIns="91406" bIns="45703"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2" y="9440867"/>
            <a:ext cx="2950263" cy="496887"/>
          </a:xfrm>
          <a:prstGeom prst="rect">
            <a:avLst/>
          </a:prstGeom>
        </p:spPr>
        <p:txBody>
          <a:bodyPr vert="horz" lIns="91406" tIns="45703" rIns="91406" bIns="45703" rtlCol="0" anchor="b"/>
          <a:lstStyle>
            <a:lvl1pPr algn="l">
              <a:defRPr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5350" y="9440867"/>
            <a:ext cx="2950263" cy="496887"/>
          </a:xfrm>
          <a:prstGeom prst="rect">
            <a:avLst/>
          </a:prstGeom>
        </p:spPr>
        <p:txBody>
          <a:bodyPr vert="horz" lIns="91406" tIns="45703" rIns="91406" bIns="45703" rtlCol="0" anchor="b"/>
          <a:lstStyle>
            <a:lvl1pPr algn="r">
              <a:defRPr sz="1200">
                <a:latin typeface="Arial" charset="0"/>
              </a:defRPr>
            </a:lvl1pPr>
          </a:lstStyle>
          <a:p>
            <a:pPr>
              <a:defRPr/>
            </a:pPr>
            <a:fld id="{9E5339D0-AEB5-4332-81A1-26AF208D506F}" type="slidenum">
              <a:rPr lang="ja-JP" altLang="en-US"/>
              <a:pPr>
                <a:defRPr/>
              </a:pPr>
              <a:t>&lt;#&gt;</a:t>
            </a:fld>
            <a:endParaRPr lang="ja-JP" altLang="en-US"/>
          </a:p>
        </p:txBody>
      </p:sp>
    </p:spTree>
    <p:extLst>
      <p:ext uri="{BB962C8B-B14F-4D97-AF65-F5344CB8AC3E}">
        <p14:creationId xmlns:p14="http://schemas.microsoft.com/office/powerpoint/2010/main" xmlns="" val="277486107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4B638B0-008D-4A3C-98FB-99FDDF0694C0}" type="slidenum">
              <a:rPr lang="ja-JP" altLang="en-US" smtClean="0">
                <a:solidFill>
                  <a:prstClr val="black"/>
                </a:solidFill>
              </a:rPr>
              <a:pPr/>
              <a:t>10</a:t>
            </a:fld>
            <a:endParaRPr lang="ja-JP"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F1BEEE92-B9D9-4CFB-9B4A-85937F780E18}" type="slidenum">
              <a:rPr lang="en-US" altLang="ja-JP" smtClean="0"/>
              <a:pPr/>
              <a:t>12</a:t>
            </a:fld>
            <a:endParaRPr lang="en-US" altLang="ja-JP" smtClean="0"/>
          </a:p>
        </p:txBody>
      </p:sp>
      <p:sp>
        <p:nvSpPr>
          <p:cNvPr id="13315" name="Rectangle 2"/>
          <p:cNvSpPr>
            <a:spLocks noGrp="1" noRot="1" noChangeAspect="1" noChangeArrowheads="1" noTextEdit="1"/>
          </p:cNvSpPr>
          <p:nvPr>
            <p:ph type="sldImg"/>
          </p:nvPr>
        </p:nvSpPr>
        <p:spPr>
          <a:xfrm>
            <a:off x="920750" y="746125"/>
            <a:ext cx="4967288" cy="3725863"/>
          </a:xfrm>
          <a:ln/>
        </p:spPr>
      </p:sp>
      <p:sp>
        <p:nvSpPr>
          <p:cNvPr id="1331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84EFB350-47BD-4DBE-9079-5419DD36E5FB}" type="slidenum">
              <a:rPr lang="en-US" altLang="ja-JP" smtClean="0"/>
              <a:pPr/>
              <a:t>13</a:t>
            </a:fld>
            <a:endParaRPr lang="en-US" altLang="ja-JP" smtClean="0"/>
          </a:p>
        </p:txBody>
      </p:sp>
      <p:sp>
        <p:nvSpPr>
          <p:cNvPr id="14339" name="Rectangle 2"/>
          <p:cNvSpPr>
            <a:spLocks noGrp="1" noRot="1" noChangeAspect="1" noChangeArrowheads="1" noTextEdit="1"/>
          </p:cNvSpPr>
          <p:nvPr>
            <p:ph type="sldImg"/>
          </p:nvPr>
        </p:nvSpPr>
        <p:spPr>
          <a:xfrm>
            <a:off x="920750" y="746125"/>
            <a:ext cx="4967288" cy="3725863"/>
          </a:xfrm>
          <a:ln/>
        </p:spPr>
      </p:sp>
      <p:sp>
        <p:nvSpPr>
          <p:cNvPr id="1434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EB9479F3-160B-4206-A2E7-0942892525C8}" type="slidenum">
              <a:rPr lang="en-US" altLang="ja-JP" smtClean="0"/>
              <a:pPr/>
              <a:t>14</a:t>
            </a:fld>
            <a:endParaRPr lang="en-US" altLang="ja-JP" smtClean="0"/>
          </a:p>
        </p:txBody>
      </p:sp>
      <p:sp>
        <p:nvSpPr>
          <p:cNvPr id="15363" name="Rectangle 2"/>
          <p:cNvSpPr>
            <a:spLocks noGrp="1" noRot="1" noChangeAspect="1" noChangeArrowheads="1" noTextEdit="1"/>
          </p:cNvSpPr>
          <p:nvPr>
            <p:ph type="sldImg"/>
          </p:nvPr>
        </p:nvSpPr>
        <p:spPr>
          <a:xfrm>
            <a:off x="920750" y="746125"/>
            <a:ext cx="4967288" cy="3725863"/>
          </a:xfrm>
          <a:ln/>
        </p:spPr>
      </p:sp>
      <p:sp>
        <p:nvSpPr>
          <p:cNvPr id="15364" name="Rectangle 3"/>
          <p:cNvSpPr>
            <a:spLocks noGrp="1" noChangeArrowheads="1"/>
          </p:cNvSpPr>
          <p:nvPr>
            <p:ph type="body" idx="1"/>
          </p:nvPr>
        </p:nvSpPr>
        <p:spPr>
          <a:noFill/>
          <a:ln/>
        </p:spPr>
        <p:txBody>
          <a:bodyPr/>
          <a:lstStyle/>
          <a:p>
            <a:pPr eaLnBrk="1" hangingPunct="1"/>
            <a:r>
              <a:rPr lang="ja-JP" altLang="en-US" smtClean="0"/>
              <a:t>市区町村職員については、専従調査員等の技術系職員だけでなく、審査会事務局等を担当する事務系職員に対しても、中間指導者層としての役割が期待されますので、本研修会への積極的な参加をお願いいたします。</a:t>
            </a:r>
            <a:endParaRPr lang="ja-JP"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68D9202F-A9E5-43D7-BD83-F88F8C22D1E0}" type="slidenum">
              <a:rPr lang="en-US" altLang="ja-JP" smtClean="0"/>
              <a:pPr/>
              <a:t>15</a:t>
            </a:fld>
            <a:endParaRPr lang="en-US" altLang="ja-JP" smtClean="0"/>
          </a:p>
        </p:txBody>
      </p:sp>
      <p:sp>
        <p:nvSpPr>
          <p:cNvPr id="16387" name="Rectangle 2"/>
          <p:cNvSpPr>
            <a:spLocks noGrp="1" noRot="1" noChangeAspect="1" noChangeArrowheads="1" noTextEdit="1"/>
          </p:cNvSpPr>
          <p:nvPr>
            <p:ph type="sldImg"/>
          </p:nvPr>
        </p:nvSpPr>
        <p:spPr>
          <a:xfrm>
            <a:off x="920750" y="746125"/>
            <a:ext cx="4967288" cy="3725863"/>
          </a:xfrm>
          <a:ln/>
        </p:spPr>
      </p:sp>
      <p:sp>
        <p:nvSpPr>
          <p:cNvPr id="1638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7DA9DF8-23A3-4FBB-9596-B213ED63F63A}" type="slidenum">
              <a:rPr lang="en-US" altLang="ja-JP" smtClean="0"/>
              <a:pPr/>
              <a:t>16</a:t>
            </a:fld>
            <a:endParaRPr lang="en-US" altLang="ja-JP" smtClean="0"/>
          </a:p>
        </p:txBody>
      </p:sp>
      <p:sp>
        <p:nvSpPr>
          <p:cNvPr id="17411" name="Rectangle 2"/>
          <p:cNvSpPr>
            <a:spLocks noGrp="1" noRot="1" noChangeAspect="1" noChangeArrowheads="1" noTextEdit="1"/>
          </p:cNvSpPr>
          <p:nvPr>
            <p:ph type="sldImg"/>
          </p:nvPr>
        </p:nvSpPr>
        <p:spPr>
          <a:xfrm>
            <a:off x="920750" y="746125"/>
            <a:ext cx="4967288" cy="3725863"/>
          </a:xfrm>
          <a:ln/>
        </p:spPr>
      </p:sp>
      <p:sp>
        <p:nvSpPr>
          <p:cNvPr id="1741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86C71F9-029F-4543-A90D-94A4ABC0A115}" type="slidenum">
              <a:rPr lang="en-US" altLang="ja-JP" smtClean="0"/>
              <a:pPr/>
              <a:t>17</a:t>
            </a:fld>
            <a:endParaRPr lang="en-US" altLang="ja-JP" smtClean="0"/>
          </a:p>
        </p:txBody>
      </p:sp>
      <p:sp>
        <p:nvSpPr>
          <p:cNvPr id="18435" name="Rectangle 2"/>
          <p:cNvSpPr>
            <a:spLocks noGrp="1" noRot="1" noChangeAspect="1" noChangeArrowheads="1" noTextEdit="1"/>
          </p:cNvSpPr>
          <p:nvPr>
            <p:ph type="sldImg"/>
          </p:nvPr>
        </p:nvSpPr>
        <p:spPr>
          <a:xfrm>
            <a:off x="920750" y="746125"/>
            <a:ext cx="4967288" cy="3725863"/>
          </a:xfrm>
          <a:ln/>
        </p:spPr>
      </p:sp>
      <p:sp>
        <p:nvSpPr>
          <p:cNvPr id="184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CCDCC40A-D34F-4F8B-ABAC-A857754D6C39}" type="slidenum">
              <a:rPr lang="en-US" altLang="ja-JP" smtClean="0"/>
              <a:pPr/>
              <a:t>18</a:t>
            </a:fld>
            <a:endParaRPr lang="en-US" altLang="ja-JP" smtClean="0"/>
          </a:p>
        </p:txBody>
      </p:sp>
      <p:sp>
        <p:nvSpPr>
          <p:cNvPr id="19459" name="Rectangle 2"/>
          <p:cNvSpPr>
            <a:spLocks noGrp="1" noRot="1" noChangeAspect="1" noChangeArrowheads="1" noTextEdit="1"/>
          </p:cNvSpPr>
          <p:nvPr>
            <p:ph type="sldImg"/>
          </p:nvPr>
        </p:nvSpPr>
        <p:spPr>
          <a:xfrm>
            <a:off x="920750" y="746125"/>
            <a:ext cx="4967288" cy="3725863"/>
          </a:xfrm>
          <a:ln/>
        </p:spPr>
      </p:sp>
      <p:sp>
        <p:nvSpPr>
          <p:cNvPr id="1946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6691104-F675-4958-9BD4-11E44F732E78}" type="slidenum">
              <a:rPr lang="en-US" altLang="ja-JP" smtClean="0"/>
              <a:pPr/>
              <a:t>19</a:t>
            </a:fld>
            <a:endParaRPr lang="en-US" altLang="ja-JP" smtClean="0"/>
          </a:p>
        </p:txBody>
      </p:sp>
      <p:sp>
        <p:nvSpPr>
          <p:cNvPr id="20483" name="Rectangle 2"/>
          <p:cNvSpPr>
            <a:spLocks noGrp="1" noRot="1" noChangeAspect="1" noChangeArrowheads="1" noTextEdit="1"/>
          </p:cNvSpPr>
          <p:nvPr>
            <p:ph type="sldImg"/>
          </p:nvPr>
        </p:nvSpPr>
        <p:spPr>
          <a:xfrm>
            <a:off x="920750" y="746125"/>
            <a:ext cx="4967288" cy="3725863"/>
          </a:xfrm>
          <a:ln/>
        </p:spPr>
      </p:sp>
      <p:sp>
        <p:nvSpPr>
          <p:cNvPr id="20484"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4B638B0-008D-4A3C-98FB-99FDDF0694C0}" type="slidenum">
              <a:rPr lang="ja-JP" altLang="en-US" smtClean="0">
                <a:solidFill>
                  <a:prstClr val="black"/>
                </a:solidFill>
              </a:rPr>
              <a:pPr/>
              <a:t>3</a:t>
            </a:fld>
            <a:endParaRPr lang="ja-JP"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15948-1F90-4DA3-8A5F-B3BB4E5C41B9}" type="slidenum">
              <a:rPr lang="ja-JP" altLang="en-US" smtClean="0">
                <a:solidFill>
                  <a:prstClr val="black"/>
                </a:solidFill>
              </a:rPr>
              <a:pPr/>
              <a:t>4</a:t>
            </a:fld>
            <a:endParaRPr lang="ja-JP"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15948-1F90-4DA3-8A5F-B3BB4E5C41B9}" type="slidenum">
              <a:rPr lang="ja-JP" altLang="en-US" smtClean="0">
                <a:solidFill>
                  <a:prstClr val="black"/>
                </a:solidFill>
              </a:rPr>
              <a:pPr/>
              <a:t>5</a:t>
            </a:fld>
            <a:endParaRPr lang="ja-JP"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noTextEdit="1"/>
          </p:cNvSpPr>
          <p:nvPr>
            <p:ph type="sldImg"/>
          </p:nvPr>
        </p:nvSpPr>
        <p:spPr bwMode="auto">
          <a:xfrm>
            <a:off x="919163" y="746125"/>
            <a:ext cx="4968875" cy="3725863"/>
          </a:xfrm>
          <a:noFill/>
          <a:ln>
            <a:solidFill>
              <a:srgbClr val="000000"/>
            </a:solidFill>
            <a:miter lim="800000"/>
            <a:headEnd/>
            <a:tailEnd/>
          </a:ln>
        </p:spPr>
      </p:sp>
      <p:sp>
        <p:nvSpPr>
          <p:cNvPr id="204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F7B4BD48-C308-4DCE-92A5-C86AE1548D57}" type="slidenum">
              <a:rPr lang="ja-JP" altLang="en-US">
                <a:solidFill>
                  <a:prstClr val="black"/>
                </a:solidFill>
              </a:rPr>
              <a:pPr>
                <a:defRPr/>
              </a:pPr>
              <a:t>6</a:t>
            </a:fld>
            <a:endParaRPr lang="ja-JP"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4B638B0-008D-4A3C-98FB-99FDDF0694C0}" type="slidenum">
              <a:rPr lang="ja-JP" altLang="en-US" smtClean="0">
                <a:solidFill>
                  <a:prstClr val="black"/>
                </a:solidFill>
              </a:rPr>
              <a:pPr/>
              <a:t>7</a:t>
            </a:fld>
            <a:endParaRPr lang="ja-JP"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4B638B0-008D-4A3C-98FB-99FDDF0694C0}" type="slidenum">
              <a:rPr lang="ja-JP" altLang="en-US" smtClean="0">
                <a:solidFill>
                  <a:prstClr val="black"/>
                </a:solidFill>
              </a:rPr>
              <a:pPr/>
              <a:t>8</a:t>
            </a:fld>
            <a:endParaRPr lang="ja-JP"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4B638B0-008D-4A3C-98FB-99FDDF0694C0}" type="slidenum">
              <a:rPr lang="ja-JP" altLang="en-US" smtClean="0">
                <a:solidFill>
                  <a:prstClr val="black"/>
                </a:solidFill>
              </a:rPr>
              <a:pPr/>
              <a:t>9</a:t>
            </a:fld>
            <a:endParaRPr lang="ja-JP"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8" y="2130435"/>
            <a:ext cx="7772400" cy="1470026"/>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8" y="3886200"/>
            <a:ext cx="6400800" cy="1752600"/>
          </a:xfrm>
        </p:spPr>
        <p:txBody>
          <a:bodyPr/>
          <a:lstStyle>
            <a:lvl1pPr marL="0" indent="0" algn="ctr">
              <a:buNone/>
              <a:defRPr>
                <a:solidFill>
                  <a:schemeClr val="tx1">
                    <a:tint val="75000"/>
                  </a:schemeClr>
                </a:solidFill>
              </a:defRPr>
            </a:lvl1pPr>
            <a:lvl2pPr marL="456320" indent="0" algn="ctr">
              <a:buNone/>
              <a:defRPr>
                <a:solidFill>
                  <a:schemeClr val="tx1">
                    <a:tint val="75000"/>
                  </a:schemeClr>
                </a:solidFill>
              </a:defRPr>
            </a:lvl2pPr>
            <a:lvl3pPr marL="912641" indent="0" algn="ctr">
              <a:buNone/>
              <a:defRPr>
                <a:solidFill>
                  <a:schemeClr val="tx1">
                    <a:tint val="75000"/>
                  </a:schemeClr>
                </a:solidFill>
              </a:defRPr>
            </a:lvl3pPr>
            <a:lvl4pPr marL="1368955" indent="0" algn="ctr">
              <a:buNone/>
              <a:defRPr>
                <a:solidFill>
                  <a:schemeClr val="tx1">
                    <a:tint val="75000"/>
                  </a:schemeClr>
                </a:solidFill>
              </a:defRPr>
            </a:lvl4pPr>
            <a:lvl5pPr marL="1825275" indent="0" algn="ctr">
              <a:buNone/>
              <a:defRPr>
                <a:solidFill>
                  <a:schemeClr val="tx1">
                    <a:tint val="75000"/>
                  </a:schemeClr>
                </a:solidFill>
              </a:defRPr>
            </a:lvl5pPr>
            <a:lvl6pPr marL="2281594" indent="0" algn="ctr">
              <a:buNone/>
              <a:defRPr>
                <a:solidFill>
                  <a:schemeClr val="tx1">
                    <a:tint val="75000"/>
                  </a:schemeClr>
                </a:solidFill>
              </a:defRPr>
            </a:lvl6pPr>
            <a:lvl7pPr marL="2737911" indent="0" algn="ctr">
              <a:buNone/>
              <a:defRPr>
                <a:solidFill>
                  <a:schemeClr val="tx1">
                    <a:tint val="75000"/>
                  </a:schemeClr>
                </a:solidFill>
              </a:defRPr>
            </a:lvl7pPr>
            <a:lvl8pPr marL="3194226" indent="0" algn="ctr">
              <a:buNone/>
              <a:defRPr>
                <a:solidFill>
                  <a:schemeClr val="tx1">
                    <a:tint val="75000"/>
                  </a:schemeClr>
                </a:solidFill>
              </a:defRPr>
            </a:lvl8pPr>
            <a:lvl9pPr marL="3650552"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114350A-194E-405F-89FB-0076A3AF18B0}" type="datetime1">
              <a:rPr lang="ja-JP" altLang="en-US" smtClean="0">
                <a:solidFill>
                  <a:prstClr val="black">
                    <a:tint val="75000"/>
                  </a:prstClr>
                </a:solidFill>
              </a:rPr>
              <a:pPr/>
              <a:t>2013/6/12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E29A61F-2CC3-40EC-BA9E-AF0EB5B600F2}" type="datetime1">
              <a:rPr lang="ja-JP" altLang="en-US" smtClean="0">
                <a:solidFill>
                  <a:prstClr val="black">
                    <a:tint val="75000"/>
                  </a:prstClr>
                </a:solidFill>
              </a:rPr>
              <a:pPr/>
              <a:t>2013/6/12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1" y="274653"/>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3" y="274653"/>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5D3FC41-A75F-4380-BA88-0D088F5E6BAA}" type="datetime1">
              <a:rPr lang="ja-JP" altLang="en-US" smtClean="0">
                <a:solidFill>
                  <a:prstClr val="black">
                    <a:tint val="75000"/>
                  </a:prstClr>
                </a:solidFill>
              </a:rPr>
              <a:pPr/>
              <a:t>2013/6/12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426" y="274639"/>
            <a:ext cx="822916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2D01473C-78A6-405D-8CA3-7E788B342322}" type="datetime1">
              <a:rPr lang="ja-JP" altLang="en-US" smtClean="0">
                <a:solidFill>
                  <a:prstClr val="black">
                    <a:tint val="75000"/>
                  </a:prstClr>
                </a:solidFill>
              </a:rPr>
              <a:pPr>
                <a:defRPr/>
              </a:pPr>
              <a:t>2013/6/12</a:t>
            </a:fld>
            <a:endParaRPr lang="en-US" altLang="ja-JP">
              <a:solidFill>
                <a:prstClr val="black">
                  <a:tint val="75000"/>
                </a:prstClr>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50E366C1-A7EE-407E-A9FC-BE4BB522DB4D}" type="slidenum">
              <a:rPr lang="en-US" altLang="ja-JP">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EB288A5-4373-43CE-984E-7BA11D2959DC}" type="datetime1">
              <a:rPr lang="ja-JP" altLang="en-US" smtClean="0">
                <a:solidFill>
                  <a:prstClr val="black">
                    <a:tint val="75000"/>
                  </a:prstClr>
                </a:solidFill>
              </a:rPr>
              <a:pPr/>
              <a:t>2013/6/12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125"/>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4" y="2906741"/>
            <a:ext cx="7772400" cy="1500187"/>
          </a:xfrm>
        </p:spPr>
        <p:txBody>
          <a:bodyPr anchor="b"/>
          <a:lstStyle>
            <a:lvl1pPr marL="0" indent="0">
              <a:buNone/>
              <a:defRPr sz="2000">
                <a:solidFill>
                  <a:schemeClr val="tx1">
                    <a:tint val="75000"/>
                  </a:schemeClr>
                </a:solidFill>
              </a:defRPr>
            </a:lvl1pPr>
            <a:lvl2pPr marL="456320" indent="0">
              <a:buNone/>
              <a:defRPr sz="1800">
                <a:solidFill>
                  <a:schemeClr val="tx1">
                    <a:tint val="75000"/>
                  </a:schemeClr>
                </a:solidFill>
              </a:defRPr>
            </a:lvl2pPr>
            <a:lvl3pPr marL="912641" indent="0">
              <a:buNone/>
              <a:defRPr sz="1600">
                <a:solidFill>
                  <a:schemeClr val="tx1">
                    <a:tint val="75000"/>
                  </a:schemeClr>
                </a:solidFill>
              </a:defRPr>
            </a:lvl3pPr>
            <a:lvl4pPr marL="1368955" indent="0">
              <a:buNone/>
              <a:defRPr sz="1400">
                <a:solidFill>
                  <a:schemeClr val="tx1">
                    <a:tint val="75000"/>
                  </a:schemeClr>
                </a:solidFill>
              </a:defRPr>
            </a:lvl4pPr>
            <a:lvl5pPr marL="1825275" indent="0">
              <a:buNone/>
              <a:defRPr sz="1400">
                <a:solidFill>
                  <a:schemeClr val="tx1">
                    <a:tint val="75000"/>
                  </a:schemeClr>
                </a:solidFill>
              </a:defRPr>
            </a:lvl5pPr>
            <a:lvl6pPr marL="2281594" indent="0">
              <a:buNone/>
              <a:defRPr sz="1400">
                <a:solidFill>
                  <a:schemeClr val="tx1">
                    <a:tint val="75000"/>
                  </a:schemeClr>
                </a:solidFill>
              </a:defRPr>
            </a:lvl6pPr>
            <a:lvl7pPr marL="2737911" indent="0">
              <a:buNone/>
              <a:defRPr sz="1400">
                <a:solidFill>
                  <a:schemeClr val="tx1">
                    <a:tint val="75000"/>
                  </a:schemeClr>
                </a:solidFill>
              </a:defRPr>
            </a:lvl7pPr>
            <a:lvl8pPr marL="3194226" indent="0">
              <a:buNone/>
              <a:defRPr sz="1400">
                <a:solidFill>
                  <a:schemeClr val="tx1">
                    <a:tint val="75000"/>
                  </a:schemeClr>
                </a:solidFill>
              </a:defRPr>
            </a:lvl8pPr>
            <a:lvl9pPr marL="3650552"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525AEEE-6373-4018-BC0E-18863AE1AEEC}" type="datetime1">
              <a:rPr lang="ja-JP" altLang="en-US" smtClean="0">
                <a:solidFill>
                  <a:prstClr val="black">
                    <a:tint val="75000"/>
                  </a:prstClr>
                </a:solidFill>
              </a:rPr>
              <a:pPr/>
              <a:t>2013/6/12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7" y="160021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1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C87E449-AE50-4AD9-A5AE-8C48111F5B48}" type="datetime1">
              <a:rPr lang="ja-JP" altLang="en-US" smtClean="0">
                <a:solidFill>
                  <a:prstClr val="black">
                    <a:tint val="75000"/>
                  </a:prstClr>
                </a:solidFill>
              </a:rPr>
              <a:pPr/>
              <a:t>2013/6/12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4" y="1535113"/>
            <a:ext cx="4040188" cy="639762"/>
          </a:xfrm>
        </p:spPr>
        <p:txBody>
          <a:bodyPr anchor="b"/>
          <a:lstStyle>
            <a:lvl1pPr marL="0" indent="0">
              <a:buNone/>
              <a:defRPr sz="2400" b="1"/>
            </a:lvl1pPr>
            <a:lvl2pPr marL="456320" indent="0">
              <a:buNone/>
              <a:defRPr sz="2000" b="1"/>
            </a:lvl2pPr>
            <a:lvl3pPr marL="912641" indent="0">
              <a:buNone/>
              <a:defRPr sz="1800" b="1"/>
            </a:lvl3pPr>
            <a:lvl4pPr marL="1368955" indent="0">
              <a:buNone/>
              <a:defRPr sz="1600" b="1"/>
            </a:lvl4pPr>
            <a:lvl5pPr marL="1825275" indent="0">
              <a:buNone/>
              <a:defRPr sz="1600" b="1"/>
            </a:lvl5pPr>
            <a:lvl6pPr marL="2281594" indent="0">
              <a:buNone/>
              <a:defRPr sz="1600" b="1"/>
            </a:lvl6pPr>
            <a:lvl7pPr marL="2737911" indent="0">
              <a:buNone/>
              <a:defRPr sz="1600" b="1"/>
            </a:lvl7pPr>
            <a:lvl8pPr marL="3194226" indent="0">
              <a:buNone/>
              <a:defRPr sz="1600" b="1"/>
            </a:lvl8pPr>
            <a:lvl9pPr marL="3650552"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4"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44" y="1535113"/>
            <a:ext cx="4041775" cy="639762"/>
          </a:xfrm>
        </p:spPr>
        <p:txBody>
          <a:bodyPr anchor="b"/>
          <a:lstStyle>
            <a:lvl1pPr marL="0" indent="0">
              <a:buNone/>
              <a:defRPr sz="2400" b="1"/>
            </a:lvl1pPr>
            <a:lvl2pPr marL="456320" indent="0">
              <a:buNone/>
              <a:defRPr sz="2000" b="1"/>
            </a:lvl2pPr>
            <a:lvl3pPr marL="912641" indent="0">
              <a:buNone/>
              <a:defRPr sz="1800" b="1"/>
            </a:lvl3pPr>
            <a:lvl4pPr marL="1368955" indent="0">
              <a:buNone/>
              <a:defRPr sz="1600" b="1"/>
            </a:lvl4pPr>
            <a:lvl5pPr marL="1825275" indent="0">
              <a:buNone/>
              <a:defRPr sz="1600" b="1"/>
            </a:lvl5pPr>
            <a:lvl6pPr marL="2281594" indent="0">
              <a:buNone/>
              <a:defRPr sz="1600" b="1"/>
            </a:lvl6pPr>
            <a:lvl7pPr marL="2737911" indent="0">
              <a:buNone/>
              <a:defRPr sz="1600" b="1"/>
            </a:lvl7pPr>
            <a:lvl8pPr marL="3194226" indent="0">
              <a:buNone/>
              <a:defRPr sz="1600" b="1"/>
            </a:lvl8pPr>
            <a:lvl9pPr marL="3650552"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44"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5562628-F435-46AB-B031-1D7E8B216948}" type="datetime1">
              <a:rPr lang="ja-JP" altLang="en-US" smtClean="0">
                <a:solidFill>
                  <a:prstClr val="black">
                    <a:tint val="75000"/>
                  </a:prstClr>
                </a:solidFill>
              </a:rPr>
              <a:pPr/>
              <a:t>2013/6/12</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7C15EA5-3D3A-4CEE-B035-75545A1D0085}" type="datetime1">
              <a:rPr lang="ja-JP" altLang="en-US" smtClean="0">
                <a:solidFill>
                  <a:prstClr val="black">
                    <a:tint val="75000"/>
                  </a:prstClr>
                </a:solidFill>
              </a:rPr>
              <a:pPr/>
              <a:t>2013/6/12</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04CC46C-EC72-4634-9A38-502DEA37E3AA}" type="datetime1">
              <a:rPr lang="ja-JP" altLang="en-US" smtClean="0">
                <a:solidFill>
                  <a:prstClr val="black">
                    <a:tint val="75000"/>
                  </a:prstClr>
                </a:solidFill>
              </a:rPr>
              <a:pPr/>
              <a:t>2013/6/12</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22"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2"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22" y="1435113"/>
            <a:ext cx="3008313" cy="4691063"/>
          </a:xfrm>
        </p:spPr>
        <p:txBody>
          <a:bodyPr/>
          <a:lstStyle>
            <a:lvl1pPr marL="0" indent="0">
              <a:buNone/>
              <a:defRPr sz="1400"/>
            </a:lvl1pPr>
            <a:lvl2pPr marL="456320" indent="0">
              <a:buNone/>
              <a:defRPr sz="1200"/>
            </a:lvl2pPr>
            <a:lvl3pPr marL="912641" indent="0">
              <a:buNone/>
              <a:defRPr sz="1000"/>
            </a:lvl3pPr>
            <a:lvl4pPr marL="1368955" indent="0">
              <a:buNone/>
              <a:defRPr sz="900"/>
            </a:lvl4pPr>
            <a:lvl5pPr marL="1825275" indent="0">
              <a:buNone/>
              <a:defRPr sz="900"/>
            </a:lvl5pPr>
            <a:lvl6pPr marL="2281594" indent="0">
              <a:buNone/>
              <a:defRPr sz="900"/>
            </a:lvl6pPr>
            <a:lvl7pPr marL="2737911" indent="0">
              <a:buNone/>
              <a:defRPr sz="900"/>
            </a:lvl7pPr>
            <a:lvl8pPr marL="3194226" indent="0">
              <a:buNone/>
              <a:defRPr sz="900"/>
            </a:lvl8pPr>
            <a:lvl9pPr marL="3650552"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C55CCF5-46E0-41B1-83EF-FA28C9B7799B}" type="datetime1">
              <a:rPr lang="ja-JP" altLang="en-US" smtClean="0">
                <a:solidFill>
                  <a:prstClr val="black">
                    <a:tint val="75000"/>
                  </a:prstClr>
                </a:solidFill>
              </a:rPr>
              <a:pPr/>
              <a:t>2013/6/12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3"/>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90" y="612778"/>
            <a:ext cx="5486400" cy="4114800"/>
          </a:xfrm>
        </p:spPr>
        <p:txBody>
          <a:bodyPr/>
          <a:lstStyle>
            <a:lvl1pPr marL="0" indent="0">
              <a:buNone/>
              <a:defRPr sz="3200"/>
            </a:lvl1pPr>
            <a:lvl2pPr marL="456320" indent="0">
              <a:buNone/>
              <a:defRPr sz="2800"/>
            </a:lvl2pPr>
            <a:lvl3pPr marL="912641" indent="0">
              <a:buNone/>
              <a:defRPr sz="2400"/>
            </a:lvl3pPr>
            <a:lvl4pPr marL="1368955" indent="0">
              <a:buNone/>
              <a:defRPr sz="2000"/>
            </a:lvl4pPr>
            <a:lvl5pPr marL="1825275" indent="0">
              <a:buNone/>
              <a:defRPr sz="2000"/>
            </a:lvl5pPr>
            <a:lvl6pPr marL="2281594" indent="0">
              <a:buNone/>
              <a:defRPr sz="2000"/>
            </a:lvl6pPr>
            <a:lvl7pPr marL="2737911" indent="0">
              <a:buNone/>
              <a:defRPr sz="2000"/>
            </a:lvl7pPr>
            <a:lvl8pPr marL="3194226" indent="0">
              <a:buNone/>
              <a:defRPr sz="2000"/>
            </a:lvl8pPr>
            <a:lvl9pPr marL="3650552" indent="0">
              <a:buNone/>
              <a:defRPr sz="2000"/>
            </a:lvl9pPr>
          </a:lstStyle>
          <a:p>
            <a:endParaRPr kumimoji="1" lang="ja-JP" altLang="en-US"/>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6320" indent="0">
              <a:buNone/>
              <a:defRPr sz="1200"/>
            </a:lvl2pPr>
            <a:lvl3pPr marL="912641" indent="0">
              <a:buNone/>
              <a:defRPr sz="1000"/>
            </a:lvl3pPr>
            <a:lvl4pPr marL="1368955" indent="0">
              <a:buNone/>
              <a:defRPr sz="900"/>
            </a:lvl4pPr>
            <a:lvl5pPr marL="1825275" indent="0">
              <a:buNone/>
              <a:defRPr sz="900"/>
            </a:lvl5pPr>
            <a:lvl6pPr marL="2281594" indent="0">
              <a:buNone/>
              <a:defRPr sz="900"/>
            </a:lvl6pPr>
            <a:lvl7pPr marL="2737911" indent="0">
              <a:buNone/>
              <a:defRPr sz="900"/>
            </a:lvl7pPr>
            <a:lvl8pPr marL="3194226" indent="0">
              <a:buNone/>
              <a:defRPr sz="900"/>
            </a:lvl8pPr>
            <a:lvl9pPr marL="3650552"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7D3672E-A01A-4DFF-8323-E74FFC433722}" type="datetime1">
              <a:rPr lang="ja-JP" altLang="en-US" smtClean="0">
                <a:solidFill>
                  <a:prstClr val="black">
                    <a:tint val="75000"/>
                  </a:prstClr>
                </a:solidFill>
              </a:rPr>
              <a:pPr/>
              <a:t>2013/6/12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6" y="274640"/>
            <a:ext cx="8229600" cy="1143000"/>
          </a:xfrm>
          <a:prstGeom prst="rect">
            <a:avLst/>
          </a:prstGeom>
        </p:spPr>
        <p:txBody>
          <a:bodyPr vert="horz" lIns="91264" tIns="45633" rIns="91264" bIns="45633"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6" y="1600215"/>
            <a:ext cx="8229600" cy="4525963"/>
          </a:xfrm>
          <a:prstGeom prst="rect">
            <a:avLst/>
          </a:prstGeom>
        </p:spPr>
        <p:txBody>
          <a:bodyPr vert="horz" lIns="91264" tIns="45633" rIns="91264" bIns="45633"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2" y="6356572"/>
            <a:ext cx="2133600" cy="365125"/>
          </a:xfrm>
          <a:prstGeom prst="rect">
            <a:avLst/>
          </a:prstGeom>
        </p:spPr>
        <p:txBody>
          <a:bodyPr vert="horz" lIns="91264" tIns="45633" rIns="91264" bIns="45633" rtlCol="0" anchor="ctr"/>
          <a:lstStyle>
            <a:lvl1pPr algn="l">
              <a:defRPr sz="1200">
                <a:solidFill>
                  <a:schemeClr val="tx1">
                    <a:tint val="75000"/>
                  </a:schemeClr>
                </a:solidFill>
              </a:defRPr>
            </a:lvl1pPr>
          </a:lstStyle>
          <a:p>
            <a:pPr defTabSz="912641" fontAlgn="auto">
              <a:spcBef>
                <a:spcPts val="0"/>
              </a:spcBef>
              <a:spcAft>
                <a:spcPts val="0"/>
              </a:spcAft>
            </a:pPr>
            <a:fld id="{1DEB2678-0A46-4CC5-A639-6FC932AF1A28}" type="datetime1">
              <a:rPr lang="ja-JP" altLang="en-US" smtClean="0">
                <a:solidFill>
                  <a:prstClr val="black">
                    <a:tint val="75000"/>
                  </a:prstClr>
                </a:solidFill>
                <a:latin typeface="Calibri"/>
                <a:ea typeface="ＭＳ Ｐゴシック"/>
              </a:rPr>
              <a:pPr defTabSz="912641" fontAlgn="auto">
                <a:spcBef>
                  <a:spcPts val="0"/>
                </a:spcBef>
                <a:spcAft>
                  <a:spcPts val="0"/>
                </a:spcAft>
              </a:pPr>
              <a:t>2013/6/12</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4" y="6356572"/>
            <a:ext cx="2895600" cy="365125"/>
          </a:xfrm>
          <a:prstGeom prst="rect">
            <a:avLst/>
          </a:prstGeom>
        </p:spPr>
        <p:txBody>
          <a:bodyPr vert="horz" lIns="91264" tIns="45633" rIns="91264" bIns="45633" rtlCol="0" anchor="ctr"/>
          <a:lstStyle>
            <a:lvl1pPr algn="ctr">
              <a:defRPr sz="1200">
                <a:solidFill>
                  <a:schemeClr val="tx1">
                    <a:tint val="75000"/>
                  </a:schemeClr>
                </a:solidFill>
              </a:defRPr>
            </a:lvl1pPr>
          </a:lstStyle>
          <a:p>
            <a:pPr defTabSz="912641"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572"/>
            <a:ext cx="2133600" cy="365125"/>
          </a:xfrm>
          <a:prstGeom prst="rect">
            <a:avLst/>
          </a:prstGeom>
        </p:spPr>
        <p:txBody>
          <a:bodyPr vert="horz" lIns="91264" tIns="45633" rIns="91264" bIns="45633" rtlCol="0" anchor="ctr"/>
          <a:lstStyle>
            <a:lvl1pPr algn="r">
              <a:defRPr sz="1200">
                <a:solidFill>
                  <a:schemeClr val="tx1">
                    <a:tint val="75000"/>
                  </a:schemeClr>
                </a:solidFill>
              </a:defRPr>
            </a:lvl1pPr>
          </a:lstStyle>
          <a:p>
            <a:pPr defTabSz="912641" fontAlgn="auto">
              <a:spcBef>
                <a:spcPts val="0"/>
              </a:spcBef>
              <a:spcAft>
                <a:spcPts val="0"/>
              </a:spcAft>
            </a:pPr>
            <a:fld id="{D2D8002D-B5B0-4BAC-B1F6-782DDCCE6D9C}" type="slidenum">
              <a:rPr lang="ja-JP" altLang="en-US" smtClean="0">
                <a:solidFill>
                  <a:prstClr val="black">
                    <a:tint val="75000"/>
                  </a:prstClr>
                </a:solidFill>
                <a:latin typeface="Calibri"/>
                <a:ea typeface="ＭＳ Ｐゴシック"/>
              </a:rPr>
              <a:pPr defTabSz="912641" fontAlgn="auto">
                <a:spcBef>
                  <a:spcPts val="0"/>
                </a:spcBef>
                <a:spcAft>
                  <a:spcPts val="0"/>
                </a:spcAft>
              </a:pPr>
              <a:t>&lt;#&gt;</a:t>
            </a:fld>
            <a:endParaRPr lang="ja-JP" altLang="en-US">
              <a:solidFill>
                <a:prstClr val="black">
                  <a:tint val="75000"/>
                </a:prstClr>
              </a:solidFill>
              <a:latin typeface="Calibri"/>
              <a:ea typeface="ＭＳ Ｐゴシック"/>
            </a:endParaRPr>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hf sldNum="0" hdr="0" ftr="0" dt="0"/>
  <p:txStyles>
    <p:titleStyle>
      <a:lvl1pPr algn="ctr" defTabSz="912641" rtl="0" eaLnBrk="1" latinLnBrk="0" hangingPunct="1">
        <a:spcBef>
          <a:spcPct val="0"/>
        </a:spcBef>
        <a:buNone/>
        <a:defRPr kumimoji="1" sz="4400" kern="1200">
          <a:solidFill>
            <a:schemeClr val="tx1"/>
          </a:solidFill>
          <a:latin typeface="+mj-lt"/>
          <a:ea typeface="+mj-ea"/>
          <a:cs typeface="+mj-cs"/>
        </a:defRPr>
      </a:lvl1pPr>
    </p:titleStyle>
    <p:bodyStyle>
      <a:lvl1pPr marL="342236" indent="-342236" algn="l" defTabSz="912641"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1517" indent="-285199" algn="l" defTabSz="912641"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0798" indent="-228160" algn="l" defTabSz="912641"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7118" indent="-228160" algn="l" defTabSz="912641"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3435" indent="-228160" algn="l" defTabSz="912641"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09760" indent="-228160" algn="l" defTabSz="91264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6073" indent="-228160" algn="l" defTabSz="91264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2391" indent="-228160" algn="l" defTabSz="91264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8710" indent="-228160" algn="l" defTabSz="91264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2641" rtl="0" eaLnBrk="1" latinLnBrk="0" hangingPunct="1">
        <a:defRPr kumimoji="1" sz="1800" kern="1200">
          <a:solidFill>
            <a:schemeClr val="tx1"/>
          </a:solidFill>
          <a:latin typeface="+mn-lt"/>
          <a:ea typeface="+mn-ea"/>
          <a:cs typeface="+mn-cs"/>
        </a:defRPr>
      </a:lvl1pPr>
      <a:lvl2pPr marL="456320" algn="l" defTabSz="912641" rtl="0" eaLnBrk="1" latinLnBrk="0" hangingPunct="1">
        <a:defRPr kumimoji="1" sz="1800" kern="1200">
          <a:solidFill>
            <a:schemeClr val="tx1"/>
          </a:solidFill>
          <a:latin typeface="+mn-lt"/>
          <a:ea typeface="+mn-ea"/>
          <a:cs typeface="+mn-cs"/>
        </a:defRPr>
      </a:lvl2pPr>
      <a:lvl3pPr marL="912641" algn="l" defTabSz="912641" rtl="0" eaLnBrk="1" latinLnBrk="0" hangingPunct="1">
        <a:defRPr kumimoji="1" sz="1800" kern="1200">
          <a:solidFill>
            <a:schemeClr val="tx1"/>
          </a:solidFill>
          <a:latin typeface="+mn-lt"/>
          <a:ea typeface="+mn-ea"/>
          <a:cs typeface="+mn-cs"/>
        </a:defRPr>
      </a:lvl3pPr>
      <a:lvl4pPr marL="1368955" algn="l" defTabSz="912641" rtl="0" eaLnBrk="1" latinLnBrk="0" hangingPunct="1">
        <a:defRPr kumimoji="1" sz="1800" kern="1200">
          <a:solidFill>
            <a:schemeClr val="tx1"/>
          </a:solidFill>
          <a:latin typeface="+mn-lt"/>
          <a:ea typeface="+mn-ea"/>
          <a:cs typeface="+mn-cs"/>
        </a:defRPr>
      </a:lvl4pPr>
      <a:lvl5pPr marL="1825275" algn="l" defTabSz="912641" rtl="0" eaLnBrk="1" latinLnBrk="0" hangingPunct="1">
        <a:defRPr kumimoji="1" sz="1800" kern="1200">
          <a:solidFill>
            <a:schemeClr val="tx1"/>
          </a:solidFill>
          <a:latin typeface="+mn-lt"/>
          <a:ea typeface="+mn-ea"/>
          <a:cs typeface="+mn-cs"/>
        </a:defRPr>
      </a:lvl5pPr>
      <a:lvl6pPr marL="2281594" algn="l" defTabSz="912641" rtl="0" eaLnBrk="1" latinLnBrk="0" hangingPunct="1">
        <a:defRPr kumimoji="1" sz="1800" kern="1200">
          <a:solidFill>
            <a:schemeClr val="tx1"/>
          </a:solidFill>
          <a:latin typeface="+mn-lt"/>
          <a:ea typeface="+mn-ea"/>
          <a:cs typeface="+mn-cs"/>
        </a:defRPr>
      </a:lvl6pPr>
      <a:lvl7pPr marL="2737911" algn="l" defTabSz="912641" rtl="0" eaLnBrk="1" latinLnBrk="0" hangingPunct="1">
        <a:defRPr kumimoji="1" sz="1800" kern="1200">
          <a:solidFill>
            <a:schemeClr val="tx1"/>
          </a:solidFill>
          <a:latin typeface="+mn-lt"/>
          <a:ea typeface="+mn-ea"/>
          <a:cs typeface="+mn-cs"/>
        </a:defRPr>
      </a:lvl7pPr>
      <a:lvl8pPr marL="3194226" algn="l" defTabSz="912641" rtl="0" eaLnBrk="1" latinLnBrk="0" hangingPunct="1">
        <a:defRPr kumimoji="1" sz="1800" kern="1200">
          <a:solidFill>
            <a:schemeClr val="tx1"/>
          </a:solidFill>
          <a:latin typeface="+mn-lt"/>
          <a:ea typeface="+mn-ea"/>
          <a:cs typeface="+mn-cs"/>
        </a:defRPr>
      </a:lvl8pPr>
      <a:lvl9pPr marL="3650552" algn="l" defTabSz="912641"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e-nintei.n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hyperlink" Target="mailto:e-nintei@nintei.net"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ctrTitle"/>
          </p:nvPr>
        </p:nvSpPr>
        <p:spPr>
          <a:xfrm>
            <a:off x="657229" y="2130453"/>
            <a:ext cx="7842250" cy="1470025"/>
          </a:xfrm>
        </p:spPr>
        <p:txBody>
          <a:bodyPr>
            <a:normAutofit/>
          </a:bodyPr>
          <a:lstStyle/>
          <a:p>
            <a:r>
              <a:rPr lang="ja-JP" altLang="en-US" dirty="0" smtClean="0"/>
              <a:t>平成２５年度要介護認定適正化事業について</a:t>
            </a:r>
          </a:p>
        </p:txBody>
      </p:sp>
      <p:sp>
        <p:nvSpPr>
          <p:cNvPr id="9219" name="サブタイトル 2"/>
          <p:cNvSpPr>
            <a:spLocks noGrp="1"/>
          </p:cNvSpPr>
          <p:nvPr>
            <p:ph type="subTitle" idx="1"/>
          </p:nvPr>
        </p:nvSpPr>
        <p:spPr>
          <a:xfrm>
            <a:off x="1371603" y="4340225"/>
            <a:ext cx="6400800" cy="1752600"/>
          </a:xfrm>
        </p:spPr>
        <p:txBody>
          <a:bodyPr/>
          <a:lstStyle/>
          <a:p>
            <a:endParaRPr lang="en-US" altLang="ja-JP" dirty="0" smtClean="0">
              <a:solidFill>
                <a:schemeClr val="tx1"/>
              </a:solidFill>
            </a:endParaRPr>
          </a:p>
          <a:p>
            <a:r>
              <a:rPr lang="ja-JP" altLang="en-US" sz="2800" dirty="0" smtClean="0">
                <a:solidFill>
                  <a:schemeClr val="tx1"/>
                </a:solidFill>
              </a:rPr>
              <a:t>厚生労働省老健局老人保健課</a:t>
            </a:r>
            <a:endParaRPr lang="en-US" altLang="ja-JP" sz="2800" dirty="0" smtClean="0">
              <a:solidFill>
                <a:schemeClr val="tx1"/>
              </a:solidFill>
            </a:endParaRPr>
          </a:p>
        </p:txBody>
      </p:sp>
      <p:sp>
        <p:nvSpPr>
          <p:cNvPr id="9220" name="テキスト ボックス 4"/>
          <p:cNvSpPr txBox="1">
            <a:spLocks noChangeArrowheads="1"/>
          </p:cNvSpPr>
          <p:nvPr/>
        </p:nvSpPr>
        <p:spPr bwMode="auto">
          <a:xfrm>
            <a:off x="5241936" y="765176"/>
            <a:ext cx="3852863" cy="646331"/>
          </a:xfrm>
          <a:prstGeom prst="rect">
            <a:avLst/>
          </a:prstGeom>
          <a:noFill/>
          <a:ln w="9525">
            <a:noFill/>
            <a:miter lim="800000"/>
            <a:headEnd/>
            <a:tailEnd/>
          </a:ln>
        </p:spPr>
        <p:txBody>
          <a:bodyPr>
            <a:spAutoFit/>
          </a:bodyPr>
          <a:lstStyle/>
          <a:p>
            <a:pPr algn="ctr"/>
            <a:r>
              <a:rPr lang="ja-JP" altLang="en-US" dirty="0" smtClean="0">
                <a:solidFill>
                  <a:srgbClr val="000000"/>
                </a:solidFill>
                <a:latin typeface="Calibri" pitchFamily="34" charset="0"/>
              </a:rPr>
              <a:t>平成</a:t>
            </a:r>
            <a:r>
              <a:rPr lang="en-US" altLang="ja-JP" dirty="0" smtClean="0">
                <a:solidFill>
                  <a:srgbClr val="000000"/>
                </a:solidFill>
                <a:latin typeface="Calibri" pitchFamily="34" charset="0"/>
              </a:rPr>
              <a:t>25</a:t>
            </a:r>
            <a:r>
              <a:rPr lang="ja-JP" altLang="en-US" dirty="0" smtClean="0">
                <a:solidFill>
                  <a:srgbClr val="000000"/>
                </a:solidFill>
                <a:latin typeface="Calibri" pitchFamily="34" charset="0"/>
              </a:rPr>
              <a:t>年度</a:t>
            </a:r>
            <a:endParaRPr lang="en-US" altLang="ja-JP" dirty="0" smtClean="0">
              <a:solidFill>
                <a:srgbClr val="000000"/>
              </a:solidFill>
              <a:latin typeface="Calibri" pitchFamily="34" charset="0"/>
            </a:endParaRPr>
          </a:p>
          <a:p>
            <a:pPr algn="ctr"/>
            <a:r>
              <a:rPr lang="ja-JP" altLang="en-US" dirty="0" smtClean="0">
                <a:solidFill>
                  <a:srgbClr val="000000"/>
                </a:solidFill>
                <a:latin typeface="Calibri" pitchFamily="34" charset="0"/>
              </a:rPr>
              <a:t>要介護認定都道府県等職員研修</a:t>
            </a:r>
            <a:endParaRPr lang="ja-JP" altLang="en-US" dirty="0">
              <a:solidFill>
                <a:srgbClr val="000000"/>
              </a:solidFill>
              <a:latin typeface="Calibri" pitchFamily="34" charset="0"/>
            </a:endParaRPr>
          </a:p>
        </p:txBody>
      </p:sp>
    </p:spTree>
    <p:extLst>
      <p:ext uri="{BB962C8B-B14F-4D97-AF65-F5344CB8AC3E}">
        <p14:creationId xmlns:p14="http://schemas.microsoft.com/office/powerpoint/2010/main" xmlns="" val="2120247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6551"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技術的助言・支援事業</a:t>
            </a:r>
            <a:endParaRPr lang="en-US" altLang="ja-JP" sz="3200" dirty="0" smtClean="0">
              <a:solidFill>
                <a:prstClr val="white"/>
              </a:solidFill>
            </a:endParaRPr>
          </a:p>
        </p:txBody>
      </p:sp>
      <p:sp>
        <p:nvSpPr>
          <p:cNvPr id="6" name="正方形/長方形 5"/>
          <p:cNvSpPr/>
          <p:nvPr/>
        </p:nvSpPr>
        <p:spPr>
          <a:xfrm>
            <a:off x="307025" y="789148"/>
            <a:ext cx="8503252" cy="1712648"/>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sz="1600" dirty="0" smtClean="0"/>
              <a:t>認定適正化専門員により構成された適正化支援チームが、介護認定審査会資料を通覧し合議体の審査を傍聴することにより、介護認定審査会の運営手順や認定調査の状況等について、認定適正化専門員による技術的助言及び情報提供を実施。</a:t>
            </a:r>
          </a:p>
          <a:p>
            <a:pPr marL="180975" indent="-180975">
              <a:lnSpc>
                <a:spcPct val="94000"/>
              </a:lnSpc>
              <a:buClr>
                <a:schemeClr val="tx1"/>
              </a:buClr>
              <a:buFont typeface="Wingdings" pitchFamily="2" charset="2"/>
              <a:buChar char="n"/>
            </a:pPr>
            <a:r>
              <a:rPr lang="ja-JP" altLang="en-US" sz="1600" dirty="0" smtClean="0"/>
              <a:t>技術的助言及び情報提供は、認定調査における基本調査及び特記事項の記載内容、介護認定審査会の審査判定手順、事務局の役割といった要介護認定等に関する事項について行う。</a:t>
            </a:r>
            <a:endParaRPr lang="en-US" altLang="ja-JP" sz="1600" dirty="0" smtClean="0"/>
          </a:p>
          <a:p>
            <a:pPr marL="180975" indent="-180975">
              <a:lnSpc>
                <a:spcPct val="94000"/>
              </a:lnSpc>
              <a:buClr>
                <a:schemeClr val="tx1"/>
              </a:buClr>
              <a:buFont typeface="Wingdings" pitchFamily="2" charset="2"/>
              <a:buChar char="n"/>
            </a:pPr>
            <a:r>
              <a:rPr lang="ja-JP" altLang="en-US" sz="1600" dirty="0" smtClean="0"/>
              <a:t>現地では、介護認定審査会委員及び事務局職員との意見交換を実施。</a:t>
            </a:r>
          </a:p>
          <a:p>
            <a:pPr marL="180975" indent="-180975">
              <a:lnSpc>
                <a:spcPct val="94000"/>
              </a:lnSpc>
              <a:buClr>
                <a:schemeClr val="tx1"/>
              </a:buClr>
              <a:buFont typeface="Wingdings" pitchFamily="2" charset="2"/>
              <a:buChar char="n"/>
            </a:pPr>
            <a:r>
              <a:rPr lang="ja-JP" altLang="en-US" sz="1600" dirty="0" smtClean="0"/>
              <a:t>平成</a:t>
            </a:r>
            <a:r>
              <a:rPr lang="en-US" altLang="ja-JP" sz="1600" dirty="0" smtClean="0"/>
              <a:t>25</a:t>
            </a:r>
            <a:r>
              <a:rPr lang="ja-JP" altLang="en-US" sz="1600" dirty="0" smtClean="0"/>
              <a:t>年度事業では、</a:t>
            </a:r>
            <a:r>
              <a:rPr lang="en-US" altLang="ja-JP" sz="1600" dirty="0" smtClean="0"/>
              <a:t>50</a:t>
            </a:r>
            <a:r>
              <a:rPr lang="ja-JP" altLang="en-US" sz="1600" dirty="0" smtClean="0"/>
              <a:t>自治体を予定。</a:t>
            </a:r>
            <a:endParaRPr lang="en-US" altLang="ja-JP" sz="1600" dirty="0" smtClean="0"/>
          </a:p>
        </p:txBody>
      </p:sp>
      <p:sp>
        <p:nvSpPr>
          <p:cNvPr id="7" name="角丸四角形 6"/>
          <p:cNvSpPr/>
          <p:nvPr/>
        </p:nvSpPr>
        <p:spPr bwMode="auto">
          <a:xfrm>
            <a:off x="4629857" y="5913582"/>
            <a:ext cx="4100332" cy="747539"/>
          </a:xfrm>
          <a:prstGeom prst="roundRect">
            <a:avLst>
              <a:gd name="adj" fmla="val 8461"/>
            </a:avLst>
          </a:prstGeom>
          <a:solidFill>
            <a:srgbClr val="FFCC99"/>
          </a:solidFill>
          <a:ln>
            <a:headEnd type="none" w="med" len="med"/>
            <a:tailEnd type="none" w="lg" len="lg"/>
          </a:ln>
        </p:spPr>
        <p:style>
          <a:lnRef idx="3">
            <a:schemeClr val="lt1"/>
          </a:lnRef>
          <a:fillRef idx="1">
            <a:schemeClr val="accent4"/>
          </a:fillRef>
          <a:effectRef idx="1">
            <a:schemeClr val="accent4"/>
          </a:effectRef>
          <a:fontRef idx="minor">
            <a:schemeClr val="lt1"/>
          </a:fontRef>
        </p:style>
        <p:txBody>
          <a:bodyPr lIns="90000" tIns="46800" rIns="90000" bIns="46800" anchor="ctr"/>
          <a:lstStyle/>
          <a:p>
            <a:pPr>
              <a:defRPr/>
            </a:pPr>
            <a:endParaRPr lang="ja-JP" altLang="en-US">
              <a:solidFill>
                <a:srgbClr val="000000"/>
              </a:solidFill>
              <a:latin typeface="Arial" charset="0"/>
              <a:ea typeface="ＭＳ Ｐゴシック" charset="-128"/>
            </a:endParaRPr>
          </a:p>
        </p:txBody>
      </p:sp>
      <p:sp>
        <p:nvSpPr>
          <p:cNvPr id="8" name="角丸四角形 7"/>
          <p:cNvSpPr/>
          <p:nvPr/>
        </p:nvSpPr>
        <p:spPr bwMode="auto">
          <a:xfrm>
            <a:off x="4520952" y="2573597"/>
            <a:ext cx="4284476" cy="3060997"/>
          </a:xfrm>
          <a:prstGeom prst="roundRect">
            <a:avLst>
              <a:gd name="adj" fmla="val 4163"/>
            </a:avLst>
          </a:prstGeom>
          <a:solidFill>
            <a:srgbClr val="CBF3C9"/>
          </a:solidFill>
          <a:ln>
            <a:headEnd type="none" w="med" len="med"/>
            <a:tailEnd type="none" w="lg" len="lg"/>
          </a:ln>
        </p:spPr>
        <p:style>
          <a:lnRef idx="3">
            <a:schemeClr val="lt1"/>
          </a:lnRef>
          <a:fillRef idx="1">
            <a:schemeClr val="accent6"/>
          </a:fillRef>
          <a:effectRef idx="1">
            <a:schemeClr val="accent6"/>
          </a:effectRef>
          <a:fontRef idx="minor">
            <a:schemeClr val="lt1"/>
          </a:fontRef>
        </p:style>
        <p:txBody>
          <a:bodyPr lIns="90000" tIns="46800" rIns="90000" bIns="46800" anchor="ctr"/>
          <a:lstStyle/>
          <a:p>
            <a:pPr>
              <a:defRPr/>
            </a:pPr>
            <a:endParaRPr lang="ja-JP" altLang="en-US">
              <a:solidFill>
                <a:srgbClr val="000000"/>
              </a:solidFill>
              <a:latin typeface="Arial" charset="0"/>
              <a:ea typeface="ＭＳ Ｐゴシック" charset="-128"/>
            </a:endParaRPr>
          </a:p>
        </p:txBody>
      </p:sp>
      <p:sp>
        <p:nvSpPr>
          <p:cNvPr id="9" name="角丸四角形 8"/>
          <p:cNvSpPr/>
          <p:nvPr/>
        </p:nvSpPr>
        <p:spPr bwMode="auto">
          <a:xfrm>
            <a:off x="273050" y="2564065"/>
            <a:ext cx="4175894" cy="3060000"/>
          </a:xfrm>
          <a:prstGeom prst="roundRect">
            <a:avLst>
              <a:gd name="adj" fmla="val 4755"/>
            </a:avLst>
          </a:prstGeom>
          <a:solidFill>
            <a:srgbClr val="A2BBDC"/>
          </a:solidFill>
          <a:ln>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anchor="ctr"/>
          <a:lstStyle/>
          <a:p>
            <a:pPr>
              <a:defRPr/>
            </a:pPr>
            <a:endParaRPr lang="ja-JP" altLang="en-US">
              <a:solidFill>
                <a:srgbClr val="000000"/>
              </a:solidFill>
              <a:latin typeface="Arial" charset="0"/>
              <a:ea typeface="ＭＳ Ｐゴシック" charset="-128"/>
            </a:endParaRPr>
          </a:p>
        </p:txBody>
      </p:sp>
      <p:graphicFrame>
        <p:nvGraphicFramePr>
          <p:cNvPr id="10" name="図表 9"/>
          <p:cNvGraphicFramePr/>
          <p:nvPr/>
        </p:nvGraphicFramePr>
        <p:xfrm>
          <a:off x="344496" y="2991681"/>
          <a:ext cx="8372347" cy="1085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角丸四角形 10"/>
          <p:cNvSpPr/>
          <p:nvPr/>
        </p:nvSpPr>
        <p:spPr bwMode="auto">
          <a:xfrm>
            <a:off x="596904" y="2672031"/>
            <a:ext cx="3455988" cy="325437"/>
          </a:xfrm>
          <a:prstGeom prst="roundRect">
            <a:avLst/>
          </a:prstGeom>
          <a:solidFill>
            <a:schemeClr val="tx2">
              <a:lumMod val="60000"/>
              <a:lumOff val="40000"/>
            </a:schemeClr>
          </a:solidFill>
          <a:ln>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anchor="ctr"/>
          <a:lstStyle/>
          <a:p>
            <a:pPr>
              <a:defRPr/>
            </a:pPr>
            <a:r>
              <a:rPr lang="ja-JP" altLang="en-US" dirty="0">
                <a:solidFill>
                  <a:srgbClr val="FFFFFF"/>
                </a:solidFill>
              </a:rPr>
              <a:t>事前準備</a:t>
            </a:r>
          </a:p>
        </p:txBody>
      </p:sp>
      <p:sp>
        <p:nvSpPr>
          <p:cNvPr id="12" name="角丸四角形 11"/>
          <p:cNvSpPr/>
          <p:nvPr/>
        </p:nvSpPr>
        <p:spPr bwMode="auto">
          <a:xfrm>
            <a:off x="4916489" y="2672031"/>
            <a:ext cx="3457575" cy="325437"/>
          </a:xfrm>
          <a:prstGeom prst="roundRect">
            <a:avLst/>
          </a:prstGeom>
          <a:solidFill>
            <a:srgbClr val="00B050"/>
          </a:solidFill>
          <a:ln>
            <a:headEnd type="none" w="med" len="med"/>
            <a:tailEnd type="none" w="lg" len="lg"/>
          </a:ln>
        </p:spPr>
        <p:style>
          <a:lnRef idx="3">
            <a:schemeClr val="lt1"/>
          </a:lnRef>
          <a:fillRef idx="1">
            <a:schemeClr val="accent6"/>
          </a:fillRef>
          <a:effectRef idx="1">
            <a:schemeClr val="accent6"/>
          </a:effectRef>
          <a:fontRef idx="minor">
            <a:schemeClr val="lt1"/>
          </a:fontRef>
        </p:style>
        <p:txBody>
          <a:bodyPr lIns="90000" tIns="46800" rIns="90000" bIns="46800" anchor="ctr"/>
          <a:lstStyle/>
          <a:p>
            <a:pPr>
              <a:defRPr/>
            </a:pPr>
            <a:r>
              <a:rPr lang="ja-JP" altLang="en-US" dirty="0">
                <a:solidFill>
                  <a:srgbClr val="FFFFFF"/>
                </a:solidFill>
              </a:rPr>
              <a:t>技術的</a:t>
            </a:r>
            <a:r>
              <a:rPr lang="ja-JP" altLang="en-US" dirty="0" smtClean="0">
                <a:solidFill>
                  <a:srgbClr val="FFFFFF"/>
                </a:solidFill>
              </a:rPr>
              <a:t>助言・支援の実施</a:t>
            </a:r>
            <a:endParaRPr lang="ja-JP" altLang="en-US" dirty="0">
              <a:solidFill>
                <a:srgbClr val="000000"/>
              </a:solidFill>
              <a:latin typeface="Arial" charset="0"/>
              <a:ea typeface="ＭＳ Ｐゴシック" charset="-128"/>
            </a:endParaRPr>
          </a:p>
        </p:txBody>
      </p:sp>
      <p:sp>
        <p:nvSpPr>
          <p:cNvPr id="13" name="角丸四角形 12"/>
          <p:cNvSpPr/>
          <p:nvPr/>
        </p:nvSpPr>
        <p:spPr bwMode="auto">
          <a:xfrm>
            <a:off x="4762957" y="6029280"/>
            <a:ext cx="1070520" cy="352425"/>
          </a:xfrm>
          <a:prstGeom prst="roundRect">
            <a:avLst/>
          </a:prstGeom>
          <a:solidFill>
            <a:srgbClr val="FF9966"/>
          </a:solidFill>
          <a:ln>
            <a:headEnd type="none" w="med" len="med"/>
            <a:tailEnd type="none" w="lg" len="lg"/>
          </a:ln>
        </p:spPr>
        <p:style>
          <a:lnRef idx="3">
            <a:schemeClr val="lt1"/>
          </a:lnRef>
          <a:fillRef idx="1">
            <a:schemeClr val="accent4"/>
          </a:fillRef>
          <a:effectRef idx="1">
            <a:schemeClr val="accent4"/>
          </a:effectRef>
          <a:fontRef idx="minor">
            <a:schemeClr val="lt1"/>
          </a:fontRef>
        </p:style>
        <p:txBody>
          <a:bodyPr lIns="90000" tIns="46800" rIns="90000" bIns="46800" anchor="ctr"/>
          <a:lstStyle/>
          <a:p>
            <a:pPr>
              <a:defRPr/>
            </a:pPr>
            <a:r>
              <a:rPr lang="ja-JP" altLang="en-US" sz="1100" dirty="0">
                <a:solidFill>
                  <a:srgbClr val="FFFFFF"/>
                </a:solidFill>
              </a:rPr>
              <a:t>フォローアップ</a:t>
            </a:r>
            <a:endParaRPr lang="ja-JP" altLang="en-US" sz="1100" dirty="0">
              <a:solidFill>
                <a:srgbClr val="000000"/>
              </a:solidFill>
              <a:latin typeface="Arial" charset="0"/>
              <a:ea typeface="ＭＳ Ｐゴシック" charset="-128"/>
            </a:endParaRPr>
          </a:p>
        </p:txBody>
      </p:sp>
      <p:sp>
        <p:nvSpPr>
          <p:cNvPr id="14" name="テキスト ボックス 13"/>
          <p:cNvSpPr txBox="1"/>
          <p:nvPr/>
        </p:nvSpPr>
        <p:spPr>
          <a:xfrm>
            <a:off x="381002" y="4040446"/>
            <a:ext cx="3995936" cy="1546577"/>
          </a:xfrm>
          <a:prstGeom prst="rect">
            <a:avLst/>
          </a:prstGeom>
          <a:noFill/>
        </p:spPr>
        <p:txBody>
          <a:bodyPr wrap="square">
            <a:spAutoFit/>
          </a:bodyPr>
          <a:lstStyle/>
          <a:p>
            <a:pPr marL="85725" indent="-85725" algn="l">
              <a:buFont typeface="Arial" pitchFamily="34" charset="0"/>
              <a:buChar char="•"/>
              <a:defRPr/>
            </a:pPr>
            <a:r>
              <a:rPr kumimoji="1" lang="ja-JP" altLang="en-US" sz="1050" dirty="0" smtClean="0">
                <a:solidFill>
                  <a:srgbClr val="000000"/>
                </a:solidFill>
              </a:rPr>
              <a:t>訪問</a:t>
            </a:r>
            <a:r>
              <a:rPr lang="ja-JP" altLang="en-US" sz="1050" dirty="0" smtClean="0">
                <a:solidFill>
                  <a:srgbClr val="000000"/>
                </a:solidFill>
              </a:rPr>
              <a:t>先自治体は、都道府県からの推薦に基づき</a:t>
            </a:r>
            <a:r>
              <a:rPr kumimoji="1" lang="ja-JP" altLang="en-US" sz="1050" dirty="0" smtClean="0">
                <a:solidFill>
                  <a:srgbClr val="000000"/>
                </a:solidFill>
              </a:rPr>
              <a:t>選定</a:t>
            </a:r>
            <a:endParaRPr kumimoji="1" lang="en-US" altLang="ja-JP" sz="1050" dirty="0" smtClean="0">
              <a:solidFill>
                <a:srgbClr val="000000"/>
              </a:solidFill>
            </a:endParaRPr>
          </a:p>
          <a:p>
            <a:pPr marL="85725" indent="-85725" algn="l">
              <a:buFont typeface="Arial" pitchFamily="34" charset="0"/>
              <a:buChar char="•"/>
              <a:defRPr/>
            </a:pPr>
            <a:r>
              <a:rPr kumimoji="1" lang="ja-JP" altLang="en-US" sz="1050" dirty="0" smtClean="0">
                <a:solidFill>
                  <a:srgbClr val="000000"/>
                </a:solidFill>
              </a:rPr>
              <a:t>「事前アンケート（カルテ）」から、訪問市町村の調査体制と取組み認定調査・審査会の特徴、事務局が抱える問題などを事前に把握</a:t>
            </a:r>
            <a:endParaRPr kumimoji="1" lang="en-US" altLang="ja-JP" sz="1050" dirty="0">
              <a:solidFill>
                <a:srgbClr val="000000"/>
              </a:solidFill>
            </a:endParaRPr>
          </a:p>
          <a:p>
            <a:pPr marL="85725" indent="-85725" algn="l">
              <a:buFont typeface="Arial" pitchFamily="34" charset="0"/>
              <a:buChar char="•"/>
              <a:defRPr/>
            </a:pPr>
            <a:r>
              <a:rPr kumimoji="1" lang="ja-JP" altLang="en-US" sz="1050" dirty="0" smtClean="0">
                <a:solidFill>
                  <a:srgbClr val="000000"/>
                </a:solidFill>
              </a:rPr>
              <a:t>「業務分析データ」から、訪問市町村の認定調査の傾向を事前に把握すると共に、都道府県との協議のために対象都道府県内の市町村の特徴なども把握</a:t>
            </a:r>
            <a:endParaRPr kumimoji="1" lang="en-US" altLang="ja-JP" sz="1050" dirty="0" smtClean="0">
              <a:solidFill>
                <a:srgbClr val="000000"/>
              </a:solidFill>
            </a:endParaRPr>
          </a:p>
          <a:p>
            <a:pPr marL="85725" indent="-85725" algn="l">
              <a:buFont typeface="Arial" pitchFamily="34" charset="0"/>
              <a:buChar char="•"/>
              <a:defRPr/>
            </a:pPr>
            <a:r>
              <a:rPr lang="ja-JP" altLang="en-US" sz="1050" dirty="0" smtClean="0">
                <a:solidFill>
                  <a:srgbClr val="000000"/>
                </a:solidFill>
              </a:rPr>
              <a:t>事前に審査会資料を入手し、特記事項の記載方法、基本調査項目の選択基準などについて確認する。</a:t>
            </a:r>
            <a:endParaRPr kumimoji="1" lang="en-US" altLang="ja-JP" sz="1050" dirty="0">
              <a:solidFill>
                <a:srgbClr val="000000"/>
              </a:solidFill>
            </a:endParaRPr>
          </a:p>
          <a:p>
            <a:pPr marL="85725" indent="-85725" algn="l">
              <a:buFont typeface="Arial" pitchFamily="34" charset="0"/>
              <a:buChar char="•"/>
              <a:defRPr/>
            </a:pPr>
            <a:endParaRPr kumimoji="1" lang="en-US" altLang="ja-JP" sz="1050" dirty="0">
              <a:solidFill>
                <a:srgbClr val="000000"/>
              </a:solidFill>
            </a:endParaRPr>
          </a:p>
        </p:txBody>
      </p:sp>
      <p:sp>
        <p:nvSpPr>
          <p:cNvPr id="15" name="テキスト ボックス 14"/>
          <p:cNvSpPr txBox="1"/>
          <p:nvPr/>
        </p:nvSpPr>
        <p:spPr>
          <a:xfrm>
            <a:off x="4592966" y="4005516"/>
            <a:ext cx="4176464" cy="1223412"/>
          </a:xfrm>
          <a:prstGeom prst="rect">
            <a:avLst/>
          </a:prstGeom>
          <a:noFill/>
        </p:spPr>
        <p:txBody>
          <a:bodyPr wrap="square">
            <a:spAutoFit/>
          </a:bodyPr>
          <a:lstStyle/>
          <a:p>
            <a:pPr marL="85725" indent="-85725" algn="l">
              <a:buFont typeface="Arial" pitchFamily="34" charset="0"/>
              <a:buChar char="•"/>
              <a:defRPr/>
            </a:pPr>
            <a:r>
              <a:rPr kumimoji="1" lang="ja-JP" altLang="en-US" sz="1050" dirty="0" smtClean="0">
                <a:solidFill>
                  <a:srgbClr val="000000"/>
                </a:solidFill>
              </a:rPr>
              <a:t>事前</a:t>
            </a:r>
            <a:r>
              <a:rPr kumimoji="1" lang="ja-JP" altLang="en-US" sz="1050" dirty="0">
                <a:solidFill>
                  <a:srgbClr val="000000"/>
                </a:solidFill>
              </a:rPr>
              <a:t>アンケート、業務分析データ、審査会資料から</a:t>
            </a:r>
            <a:r>
              <a:rPr kumimoji="1" lang="ja-JP" altLang="en-US" sz="1050" dirty="0" smtClean="0">
                <a:solidFill>
                  <a:srgbClr val="000000"/>
                </a:solidFill>
              </a:rPr>
              <a:t>訪問市町村の</a:t>
            </a:r>
            <a:r>
              <a:rPr kumimoji="1" lang="ja-JP" altLang="en-US" sz="1050" dirty="0">
                <a:solidFill>
                  <a:srgbClr val="000000"/>
                </a:solidFill>
              </a:rPr>
              <a:t>状況や課題に対する仮説を構築し、論点を整理した上で実際の審査会の傍聴に臨む。</a:t>
            </a:r>
            <a:endParaRPr kumimoji="1" lang="en-US" altLang="ja-JP" sz="1050" dirty="0">
              <a:solidFill>
                <a:srgbClr val="000000"/>
              </a:solidFill>
            </a:endParaRPr>
          </a:p>
          <a:p>
            <a:pPr marL="85725" indent="-85725" algn="l">
              <a:buFont typeface="Arial" pitchFamily="34" charset="0"/>
              <a:buChar char="•"/>
              <a:defRPr/>
            </a:pPr>
            <a:r>
              <a:rPr kumimoji="1" lang="ja-JP" altLang="en-US" sz="1050" dirty="0">
                <a:solidFill>
                  <a:srgbClr val="000000"/>
                </a:solidFill>
              </a:rPr>
              <a:t>審査会傍聴で把握した問題点をその具体的な解決策と合せて審査会事務局に提示することで</a:t>
            </a:r>
            <a:r>
              <a:rPr kumimoji="1" lang="ja-JP" altLang="en-US" sz="1050" dirty="0" smtClean="0">
                <a:solidFill>
                  <a:srgbClr val="000000"/>
                </a:solidFill>
              </a:rPr>
              <a:t>、市町村内</a:t>
            </a:r>
            <a:r>
              <a:rPr kumimoji="1" lang="ja-JP" altLang="en-US" sz="1050" dirty="0">
                <a:solidFill>
                  <a:srgbClr val="000000"/>
                </a:solidFill>
              </a:rPr>
              <a:t>の要介護認定の適正化を目指す</a:t>
            </a:r>
            <a:r>
              <a:rPr kumimoji="1" lang="ja-JP" altLang="en-US" sz="1050" dirty="0" smtClean="0">
                <a:solidFill>
                  <a:srgbClr val="000000"/>
                </a:solidFill>
              </a:rPr>
              <a:t>。</a:t>
            </a:r>
            <a:endParaRPr kumimoji="1" lang="en-US" altLang="ja-JP" sz="1050" dirty="0" smtClean="0">
              <a:solidFill>
                <a:srgbClr val="000000"/>
              </a:solidFill>
            </a:endParaRPr>
          </a:p>
          <a:p>
            <a:pPr marL="85725" indent="-85725" algn="l">
              <a:buFont typeface="Arial" pitchFamily="34" charset="0"/>
              <a:buChar char="•"/>
              <a:defRPr/>
            </a:pPr>
            <a:r>
              <a:rPr lang="ja-JP" altLang="en-US" sz="1050" dirty="0" smtClean="0">
                <a:solidFill>
                  <a:srgbClr val="000000"/>
                </a:solidFill>
              </a:rPr>
              <a:t>また、同席する都道府県担当者に対しては、当該都道府県内の認定調査の状況について分析結果を認定適正化専門員より伝達する。</a:t>
            </a:r>
            <a:endParaRPr kumimoji="1" lang="en-US" altLang="ja-JP" sz="1050" dirty="0">
              <a:solidFill>
                <a:srgbClr val="000000"/>
              </a:solidFill>
            </a:endParaRPr>
          </a:p>
        </p:txBody>
      </p:sp>
      <p:sp>
        <p:nvSpPr>
          <p:cNvPr id="20" name="テキスト ボックス 19"/>
          <p:cNvSpPr txBox="1"/>
          <p:nvPr/>
        </p:nvSpPr>
        <p:spPr>
          <a:xfrm>
            <a:off x="5906339" y="6055023"/>
            <a:ext cx="2837200" cy="577081"/>
          </a:xfrm>
          <a:prstGeom prst="rect">
            <a:avLst/>
          </a:prstGeom>
          <a:noFill/>
        </p:spPr>
        <p:txBody>
          <a:bodyPr wrap="square">
            <a:spAutoFit/>
          </a:bodyPr>
          <a:lstStyle/>
          <a:p>
            <a:pPr marL="85725" indent="-85725">
              <a:buFont typeface="Arial" pitchFamily="34" charset="0"/>
              <a:buChar char="•"/>
              <a:defRPr/>
            </a:pPr>
            <a:r>
              <a:rPr kumimoji="1" lang="ja-JP" altLang="en-US" sz="1050" dirty="0" smtClean="0">
                <a:solidFill>
                  <a:srgbClr val="000000"/>
                </a:solidFill>
              </a:rPr>
              <a:t>訪問</a:t>
            </a:r>
            <a:r>
              <a:rPr lang="ja-JP" altLang="en-US" sz="1050" dirty="0" smtClean="0">
                <a:solidFill>
                  <a:srgbClr val="000000"/>
                </a:solidFill>
              </a:rPr>
              <a:t>先自治体ごとに「訪問自治体別に個別の報告書を作成し、また継続的に相談窓口を開設し、支援を行う。</a:t>
            </a:r>
            <a:endParaRPr kumimoji="1" lang="en-US" altLang="ja-JP" sz="1050" dirty="0" smtClean="0">
              <a:solidFill>
                <a:srgbClr val="000000"/>
              </a:solidFill>
            </a:endParaRPr>
          </a:p>
        </p:txBody>
      </p:sp>
      <p:sp>
        <p:nvSpPr>
          <p:cNvPr id="21" name="下矢印 20"/>
          <p:cNvSpPr/>
          <p:nvPr/>
        </p:nvSpPr>
        <p:spPr>
          <a:xfrm>
            <a:off x="6407474" y="5372935"/>
            <a:ext cx="560654" cy="614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4111768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6890"/>
            <a:ext cx="9144000" cy="769441"/>
          </a:xfrm>
          <a:prstGeom prst="rect">
            <a:avLst/>
          </a:prstGeom>
          <a:noFill/>
          <a:ln w="9525">
            <a:noFill/>
            <a:miter lim="800000"/>
            <a:headEnd/>
            <a:tailEnd/>
          </a:ln>
        </p:spPr>
        <p:txBody>
          <a:bodyPr>
            <a:spAutoFit/>
          </a:bodyPr>
          <a:lstStyle/>
          <a:p>
            <a:pPr algn="ctr"/>
            <a:r>
              <a:rPr lang="ja-JP" altLang="en-US" sz="4400" dirty="0">
                <a:solidFill>
                  <a:srgbClr val="000000"/>
                </a:solidFill>
                <a:latin typeface="Calibri" pitchFamily="34" charset="0"/>
              </a:rPr>
              <a:t>２</a:t>
            </a:r>
            <a:r>
              <a:rPr lang="ja-JP" altLang="en-US" sz="4400" dirty="0" smtClean="0">
                <a:solidFill>
                  <a:srgbClr val="000000"/>
                </a:solidFill>
                <a:latin typeface="Calibri" pitchFamily="34" charset="0"/>
              </a:rPr>
              <a:t>．認定調査員能力向上研修会</a:t>
            </a:r>
            <a:endParaRPr lang="en-US" altLang="ja-JP" sz="4400" dirty="0" smtClean="0">
              <a:solidFill>
                <a:srgbClr val="000000"/>
              </a:solidFill>
              <a:latin typeface="Calibri" pitchFamily="34" charset="0"/>
            </a:endParaRPr>
          </a:p>
        </p:txBody>
      </p:sp>
    </p:spTree>
    <p:extLst>
      <p:ext uri="{BB962C8B-B14F-4D97-AF65-F5344CB8AC3E}">
        <p14:creationId xmlns:p14="http://schemas.microsoft.com/office/powerpoint/2010/main" xmlns="" val="2813325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269878" y="1220788"/>
            <a:ext cx="8585200" cy="5332412"/>
          </a:xfrm>
          <a:prstGeom prst="rect">
            <a:avLst/>
          </a:prstGeom>
          <a:noFill/>
          <a:ln w="9525">
            <a:noFill/>
            <a:miter lim="800000"/>
            <a:headEnd/>
            <a:tailEnd/>
          </a:ln>
        </p:spPr>
        <p:txBody>
          <a:bodyPr lIns="0" tIns="0" rIns="0" bIns="0"/>
          <a:lstStyle/>
          <a:p>
            <a:pPr marL="182563" indent="-182563">
              <a:spcBef>
                <a:spcPct val="20000"/>
              </a:spcBef>
              <a:buClr>
                <a:srgbClr val="5A5A5A"/>
              </a:buClr>
            </a:pPr>
            <a:r>
              <a:rPr lang="en-US" altLang="ja-JP">
                <a:latin typeface="ＭＳ Ｐゴシック" charset="-128"/>
              </a:rPr>
              <a:t>○</a:t>
            </a:r>
            <a:r>
              <a:rPr lang="ja-JP" altLang="en-US">
                <a:latin typeface="ＭＳ Ｐゴシック" charset="-128"/>
              </a:rPr>
              <a:t>　過去には、認定に関する研修会では、委託先事業所も含め、すべての調査員を対象とした研修会も実施してきたが、受講者間の理解レベルに大きな差がある場合が多く、</a:t>
            </a:r>
            <a:br>
              <a:rPr lang="ja-JP" altLang="en-US">
                <a:latin typeface="ＭＳ Ｐゴシック" charset="-128"/>
              </a:rPr>
            </a:br>
            <a:r>
              <a:rPr lang="ja-JP" altLang="en-US">
                <a:latin typeface="ＭＳ Ｐゴシック" charset="-128"/>
              </a:rPr>
              <a:t>「</a:t>
            </a:r>
            <a:r>
              <a:rPr lang="ja-JP" altLang="en-US" u="sng">
                <a:latin typeface="ＭＳ Ｐゴシック" charset="-128"/>
              </a:rPr>
              <a:t>初心者には難しく、指導者層には得るものが少ない</a:t>
            </a:r>
            <a:r>
              <a:rPr lang="ja-JP" altLang="en-US">
                <a:latin typeface="ＭＳ Ｐゴシック" charset="-128"/>
              </a:rPr>
              <a:t>」といった問題もあった。</a:t>
            </a:r>
          </a:p>
          <a:p>
            <a:pPr marL="182563" indent="-182563">
              <a:spcBef>
                <a:spcPct val="20000"/>
              </a:spcBef>
              <a:buClr>
                <a:srgbClr val="5A5A5A"/>
              </a:buClr>
            </a:pPr>
            <a:endParaRPr lang="ja-JP" altLang="en-US">
              <a:latin typeface="ＭＳ Ｐゴシック" charset="-128"/>
            </a:endParaRPr>
          </a:p>
          <a:p>
            <a:pPr marL="182563" indent="-182563">
              <a:spcBef>
                <a:spcPct val="20000"/>
              </a:spcBef>
              <a:buClr>
                <a:srgbClr val="5A5A5A"/>
              </a:buClr>
            </a:pPr>
            <a:r>
              <a:rPr lang="ja-JP" altLang="en-US">
                <a:latin typeface="ＭＳ Ｐゴシック" charset="-128"/>
              </a:rPr>
              <a:t>○　調査員への指導は主に自治体職員が担当しているが、数年毎の異動があることなどから、</a:t>
            </a:r>
            <a:r>
              <a:rPr lang="ja-JP" altLang="en-US" u="sng">
                <a:latin typeface="ＭＳ Ｐゴシック" charset="-128"/>
              </a:rPr>
              <a:t>知見が蓄積しにくく</a:t>
            </a:r>
            <a:r>
              <a:rPr lang="ja-JP" altLang="en-US">
                <a:latin typeface="ＭＳ Ｐゴシック" charset="-128"/>
              </a:rPr>
              <a:t>、短期間で充実した研修を企画・実施するのは難しい。</a:t>
            </a:r>
          </a:p>
          <a:p>
            <a:pPr marL="182563" indent="-182563">
              <a:spcBef>
                <a:spcPct val="20000"/>
              </a:spcBef>
              <a:buClr>
                <a:srgbClr val="5A5A5A"/>
              </a:buClr>
            </a:pPr>
            <a:endParaRPr lang="ja-JP" altLang="en-US">
              <a:latin typeface="ＭＳ Ｐゴシック" charset="-128"/>
            </a:endParaRPr>
          </a:p>
          <a:p>
            <a:pPr marL="182563" indent="-182563">
              <a:spcBef>
                <a:spcPct val="20000"/>
              </a:spcBef>
              <a:buClr>
                <a:srgbClr val="5A5A5A"/>
              </a:buClr>
            </a:pPr>
            <a:r>
              <a:rPr lang="ja-JP" altLang="en-US">
                <a:latin typeface="ＭＳ Ｐゴシック" charset="-128"/>
              </a:rPr>
              <a:t>○　都道府県職員には研修講師の機会があるものの、県内を丁寧に指導するには、人的に余裕がない。こうしたことから、「</a:t>
            </a:r>
            <a:r>
              <a:rPr lang="ja-JP" altLang="en-US" u="sng">
                <a:latin typeface="ＭＳ Ｐゴシック" charset="-128"/>
              </a:rPr>
              <a:t>研修講師のなり手がいない</a:t>
            </a:r>
            <a:r>
              <a:rPr lang="ja-JP" altLang="en-US">
                <a:latin typeface="ＭＳ Ｐゴシック" charset="-128"/>
              </a:rPr>
              <a:t>」、「</a:t>
            </a:r>
            <a:r>
              <a:rPr lang="ja-JP" altLang="en-US" u="sng">
                <a:latin typeface="ＭＳ Ｐゴシック" charset="-128"/>
              </a:rPr>
              <a:t>研修がマンネリ化している</a:t>
            </a:r>
            <a:r>
              <a:rPr lang="ja-JP" altLang="en-US">
                <a:latin typeface="ＭＳ Ｐゴシック" charset="-128"/>
              </a:rPr>
              <a:t>」といった問題が発生している。</a:t>
            </a:r>
          </a:p>
          <a:p>
            <a:pPr marL="182563" indent="-182563">
              <a:spcBef>
                <a:spcPct val="20000"/>
              </a:spcBef>
              <a:buClr>
                <a:srgbClr val="5A5A5A"/>
              </a:buClr>
            </a:pPr>
            <a:endParaRPr lang="ja-JP" altLang="en-US">
              <a:latin typeface="ＭＳ Ｐゴシック" charset="-128"/>
            </a:endParaRPr>
          </a:p>
          <a:p>
            <a:pPr marL="182563" indent="-182563">
              <a:spcBef>
                <a:spcPct val="20000"/>
              </a:spcBef>
              <a:buClr>
                <a:srgbClr val="5A5A5A"/>
              </a:buClr>
            </a:pPr>
            <a:r>
              <a:rPr lang="ja-JP" altLang="en-US">
                <a:latin typeface="ＭＳ Ｐゴシック" charset="-128"/>
              </a:rPr>
              <a:t>○　こうした状況から、都道府県所属の専門調査員や、各保険者や事務受託法人で比較的長期間調査業務に従事している職員または嘱託職員等の </a:t>
            </a:r>
            <a:r>
              <a:rPr lang="ja-JP" altLang="en-US" b="1" u="sng">
                <a:solidFill>
                  <a:srgbClr val="FF0000"/>
                </a:solidFill>
                <a:latin typeface="ＭＳ Ｐゴシック" charset="-128"/>
              </a:rPr>
              <a:t>「認定調査員の中間指導者層」 の育成・充実を図ることで、よりきめ細かな指導が地域内で定着</a:t>
            </a:r>
            <a:r>
              <a:rPr lang="ja-JP" altLang="en-US">
                <a:latin typeface="ＭＳ Ｐゴシック" charset="-128"/>
              </a:rPr>
              <a:t>することが期待できるほか、自治体職員の指導・研修における負担軽減も図ることが可能である。</a:t>
            </a:r>
          </a:p>
        </p:txBody>
      </p:sp>
      <p:sp>
        <p:nvSpPr>
          <p:cNvPr id="4" name="正方形/長方形 3"/>
          <p:cNvSpPr/>
          <p:nvPr/>
        </p:nvSpPr>
        <p:spPr>
          <a:xfrm>
            <a:off x="11"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2800" dirty="0" smtClean="0">
                <a:solidFill>
                  <a:prstClr val="white"/>
                </a:solidFill>
              </a:rPr>
              <a:t>平成</a:t>
            </a:r>
            <a:r>
              <a:rPr lang="en-US" altLang="ja-JP" sz="2800" dirty="0" smtClean="0">
                <a:solidFill>
                  <a:prstClr val="white"/>
                </a:solidFill>
              </a:rPr>
              <a:t>25</a:t>
            </a:r>
            <a:r>
              <a:rPr lang="ja-JP" altLang="en-US" sz="2800" dirty="0" smtClean="0">
                <a:solidFill>
                  <a:prstClr val="white"/>
                </a:solidFill>
              </a:rPr>
              <a:t>度　認定調査員能力向上研修会の実施方針</a:t>
            </a:r>
          </a:p>
        </p:txBody>
      </p:sp>
    </p:spTree>
    <p:extLst>
      <p:ext uri="{BB962C8B-B14F-4D97-AF65-F5344CB8AC3E}">
        <p14:creationId xmlns:p14="http://schemas.microsoft.com/office/powerpoint/2010/main" xmlns="" val="3218344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269878" y="790577"/>
            <a:ext cx="8585200" cy="1958975"/>
          </a:xfrm>
          <a:prstGeom prst="rect">
            <a:avLst/>
          </a:prstGeom>
          <a:noFill/>
          <a:ln w="9525">
            <a:noFill/>
            <a:miter lim="800000"/>
            <a:headEnd/>
            <a:tailEnd/>
          </a:ln>
        </p:spPr>
        <p:txBody>
          <a:bodyPr lIns="0" tIns="0" rIns="0" bIns="0"/>
          <a:lstStyle/>
          <a:p>
            <a:pPr marL="92075" indent="-92075">
              <a:spcBef>
                <a:spcPct val="20000"/>
              </a:spcBef>
              <a:buClr>
                <a:srgbClr val="5A5A5A"/>
              </a:buClr>
            </a:pPr>
            <a:r>
              <a:rPr lang="ja-JP" altLang="en-US">
                <a:latin typeface="ＭＳ Ｐゴシック" charset="-128"/>
              </a:rPr>
              <a:t>・平成</a:t>
            </a:r>
            <a:r>
              <a:rPr lang="en-US" altLang="ja-JP">
                <a:latin typeface="ＭＳ Ｐゴシック" charset="-128"/>
              </a:rPr>
              <a:t>25</a:t>
            </a:r>
            <a:r>
              <a:rPr lang="ja-JP" altLang="en-US">
                <a:latin typeface="ＭＳ Ｐゴシック" charset="-128"/>
              </a:rPr>
              <a:t>年度</a:t>
            </a:r>
            <a:r>
              <a:rPr lang="zh-TW" altLang="en-US">
                <a:latin typeface="ＭＳ Ｐゴシック" charset="-128"/>
              </a:rPr>
              <a:t>認定調査員能力向上研修会</a:t>
            </a:r>
            <a:r>
              <a:rPr lang="ja-JP" altLang="en-US">
                <a:latin typeface="ＭＳ Ｐゴシック" charset="-128"/>
              </a:rPr>
              <a:t>では、</a:t>
            </a:r>
            <a:r>
              <a:rPr lang="ja-JP" altLang="en-US" u="sng">
                <a:latin typeface="ＭＳ Ｐゴシック" charset="-128"/>
              </a:rPr>
              <a:t>都道府県職員</a:t>
            </a:r>
            <a:r>
              <a:rPr lang="ja-JP" altLang="en-US">
                <a:latin typeface="ＭＳ Ｐゴシック" charset="-128"/>
              </a:rPr>
              <a:t>（専門調査員を含む）、</a:t>
            </a:r>
            <a:r>
              <a:rPr lang="ja-JP" altLang="en-US" u="sng">
                <a:latin typeface="ＭＳ Ｐゴシック" charset="-128"/>
              </a:rPr>
              <a:t>市区町村職員</a:t>
            </a:r>
            <a:r>
              <a:rPr lang="ja-JP" altLang="en-US">
                <a:latin typeface="ＭＳ Ｐゴシック" charset="-128"/>
              </a:rPr>
              <a:t>（事務系・技術系）、</a:t>
            </a:r>
            <a:r>
              <a:rPr lang="ja-JP" altLang="en-US" u="sng">
                <a:latin typeface="ＭＳ Ｐゴシック" charset="-128"/>
              </a:rPr>
              <a:t>指導的立場の認定調査員</a:t>
            </a:r>
            <a:r>
              <a:rPr lang="ja-JP" altLang="en-US">
                <a:latin typeface="ＭＳ Ｐゴシック" charset="-128"/>
              </a:rPr>
              <a:t>（自治体の嘱託職員・事務受託法人の職員も含む）を対象者とする。</a:t>
            </a:r>
          </a:p>
          <a:p>
            <a:pPr marL="92075" indent="-92075">
              <a:spcBef>
                <a:spcPct val="20000"/>
              </a:spcBef>
              <a:buClr>
                <a:srgbClr val="5A5A5A"/>
              </a:buClr>
            </a:pPr>
            <a:r>
              <a:rPr lang="ja-JP" altLang="en-US">
                <a:latin typeface="ＭＳ Ｐゴシック" charset="-128"/>
              </a:rPr>
              <a:t>・受講者を選定する際の参考基準は以下の通り。</a:t>
            </a:r>
          </a:p>
          <a:p>
            <a:pPr marL="92075" indent="-92075">
              <a:spcBef>
                <a:spcPct val="20000"/>
              </a:spcBef>
              <a:buClr>
                <a:srgbClr val="5A5A5A"/>
              </a:buClr>
            </a:pPr>
            <a:r>
              <a:rPr lang="ja-JP" altLang="en-US">
                <a:latin typeface="ＭＳ Ｐゴシック" charset="-128"/>
              </a:rPr>
              <a:t>　</a:t>
            </a:r>
            <a:r>
              <a:rPr lang="ja-JP" altLang="en-US" b="1" u="sng">
                <a:solidFill>
                  <a:srgbClr val="FF0000"/>
                </a:solidFill>
                <a:latin typeface="ＭＳ Ｐゴシック" charset="-128"/>
              </a:rPr>
              <a:t>① 指導的立場としての業務経験を有する（または今後、指導的立場として従事する）</a:t>
            </a:r>
          </a:p>
          <a:p>
            <a:pPr marL="92075" indent="-92075">
              <a:spcBef>
                <a:spcPct val="20000"/>
              </a:spcBef>
              <a:buClr>
                <a:srgbClr val="5A5A5A"/>
              </a:buClr>
            </a:pPr>
            <a:r>
              <a:rPr lang="ja-JP" altLang="en-US">
                <a:latin typeface="ＭＳ Ｐゴシック" charset="-128"/>
              </a:rPr>
              <a:t>　</a:t>
            </a:r>
            <a:r>
              <a:rPr lang="ja-JP" altLang="en-US" b="1" u="sng">
                <a:solidFill>
                  <a:srgbClr val="FF0000"/>
                </a:solidFill>
                <a:latin typeface="ＭＳ Ｐゴシック" charset="-128"/>
              </a:rPr>
              <a:t>② 今後も一定期間は継続的に認定調査に従事することが見込まれる</a:t>
            </a:r>
            <a:endParaRPr lang="ja-JP" altLang="en-US" b="1">
              <a:solidFill>
                <a:srgbClr val="FF0000"/>
              </a:solidFill>
              <a:latin typeface="ＭＳ Ｐゴシック" charset="-128"/>
            </a:endParaRPr>
          </a:p>
        </p:txBody>
      </p:sp>
      <p:pic>
        <p:nvPicPr>
          <p:cNvPr id="4100" name="Picture 27"/>
          <p:cNvPicPr>
            <a:picLocks noChangeAspect="1" noChangeArrowheads="1"/>
          </p:cNvPicPr>
          <p:nvPr/>
        </p:nvPicPr>
        <p:blipFill>
          <a:blip r:embed="rId3" cstate="print"/>
          <a:srcRect/>
          <a:stretch>
            <a:fillRect/>
          </a:stretch>
        </p:blipFill>
        <p:spPr bwMode="auto">
          <a:xfrm>
            <a:off x="1266835" y="2762250"/>
            <a:ext cx="7015163" cy="3875088"/>
          </a:xfrm>
          <a:prstGeom prst="rect">
            <a:avLst/>
          </a:prstGeom>
          <a:noFill/>
          <a:ln w="9525" algn="ctr">
            <a:noFill/>
            <a:miter lim="800000"/>
            <a:headEnd/>
            <a:tailEnd/>
          </a:ln>
        </p:spPr>
      </p:pic>
      <p:sp>
        <p:nvSpPr>
          <p:cNvPr id="5" name="正方形/長方形 4"/>
          <p:cNvSpPr/>
          <p:nvPr/>
        </p:nvSpPr>
        <p:spPr>
          <a:xfrm>
            <a:off x="11"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研修会の対象者の選定</a:t>
            </a:r>
          </a:p>
        </p:txBody>
      </p:sp>
    </p:spTree>
    <p:extLst>
      <p:ext uri="{BB962C8B-B14F-4D97-AF65-F5344CB8AC3E}">
        <p14:creationId xmlns:p14="http://schemas.microsoft.com/office/powerpoint/2010/main" xmlns="" val="974986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269878" y="1011238"/>
            <a:ext cx="8585200" cy="1587500"/>
          </a:xfrm>
          <a:prstGeom prst="rect">
            <a:avLst/>
          </a:prstGeom>
          <a:noFill/>
          <a:ln w="9525">
            <a:noFill/>
            <a:miter lim="800000"/>
            <a:headEnd/>
            <a:tailEnd/>
          </a:ln>
        </p:spPr>
        <p:txBody>
          <a:bodyPr lIns="0" tIns="0" rIns="0" bIns="0"/>
          <a:lstStyle/>
          <a:p>
            <a:pPr marL="92075" indent="-92075">
              <a:spcBef>
                <a:spcPct val="20000"/>
              </a:spcBef>
              <a:buClr>
                <a:srgbClr val="5A5A5A"/>
              </a:buClr>
            </a:pPr>
            <a:r>
              <a:rPr lang="ja-JP" altLang="en-US">
                <a:latin typeface="ＭＳ Ｐゴシック" charset="-128"/>
              </a:rPr>
              <a:t>・受講者が地域で指導的立場を担うためには、</a:t>
            </a:r>
            <a:r>
              <a:rPr lang="ja-JP" altLang="en-US" u="sng">
                <a:latin typeface="ＭＳ Ｐゴシック" charset="-128"/>
              </a:rPr>
              <a:t>認定調査のみでなく、一次判定ソフトや認定審査会を含めた、要介護認定全体の仕組みの理解が必要</a:t>
            </a:r>
            <a:r>
              <a:rPr lang="ja-JP" altLang="en-US">
                <a:latin typeface="ＭＳ Ｐゴシック" charset="-128"/>
              </a:rPr>
              <a:t>である</a:t>
            </a:r>
            <a:endParaRPr lang="en-US" altLang="ja-JP">
              <a:latin typeface="ＭＳ Ｐゴシック" charset="-128"/>
            </a:endParaRPr>
          </a:p>
          <a:p>
            <a:pPr marL="92075" indent="-92075">
              <a:spcBef>
                <a:spcPct val="20000"/>
              </a:spcBef>
              <a:buClr>
                <a:srgbClr val="5A5A5A"/>
              </a:buClr>
            </a:pPr>
            <a:r>
              <a:rPr lang="ja-JP" altLang="en-US">
                <a:latin typeface="ＭＳ Ｐゴシック" charset="-128"/>
              </a:rPr>
              <a:t>・市区町村職員については、審査会事務局等を担当する「事務系」と専従調査員等の「技術系」で異なる弱点を抱えているが、要介護認定全体の仕組みを理解することで、管理側・現場側それぞれの弱点を克服することが期待できる</a:t>
            </a:r>
            <a:endParaRPr lang="ja-JP" altLang="en-US" b="1">
              <a:solidFill>
                <a:srgbClr val="FF0000"/>
              </a:solidFill>
              <a:latin typeface="ＭＳ Ｐゴシック" charset="-128"/>
            </a:endParaRPr>
          </a:p>
        </p:txBody>
      </p:sp>
      <p:graphicFrame>
        <p:nvGraphicFramePr>
          <p:cNvPr id="5" name="表 4"/>
          <p:cNvGraphicFramePr>
            <a:graphicFrameLocks noGrp="1"/>
          </p:cNvGraphicFramePr>
          <p:nvPr/>
        </p:nvGraphicFramePr>
        <p:xfrm>
          <a:off x="298450" y="2811480"/>
          <a:ext cx="8547415" cy="3393441"/>
        </p:xfrm>
        <a:graphic>
          <a:graphicData uri="http://schemas.openxmlformats.org/drawingml/2006/table">
            <a:tbl>
              <a:tblPr firstRow="1" bandRow="1">
                <a:tableStyleId>{21E4AEA4-8DFA-4A89-87EB-49C32662AFE0}</a:tableStyleId>
              </a:tblPr>
              <a:tblGrid>
                <a:gridCol w="2538730"/>
                <a:gridCol w="6008685"/>
              </a:tblGrid>
              <a:tr h="0">
                <a:tc>
                  <a:txBody>
                    <a:bodyPr/>
                    <a:lstStyle/>
                    <a:p>
                      <a:pPr algn="ctr"/>
                      <a:r>
                        <a:rPr kumimoji="1" lang="ja-JP" altLang="en-US" sz="1800" dirty="0" smtClean="0"/>
                        <a:t>受講者の種類</a:t>
                      </a:r>
                      <a:endParaRPr kumimoji="1" lang="ja-JP" altLang="en-US" sz="1800" dirty="0"/>
                    </a:p>
                  </a:txBody>
                  <a:tcPr/>
                </a:tc>
                <a:tc>
                  <a:txBody>
                    <a:bodyPr/>
                    <a:lstStyle/>
                    <a:p>
                      <a:pPr algn="ctr"/>
                      <a:r>
                        <a:rPr kumimoji="1" lang="ja-JP" altLang="en-US" sz="1800" dirty="0" smtClean="0"/>
                        <a:t>研修会参加により期待される効果</a:t>
                      </a:r>
                      <a:endParaRPr kumimoji="1" lang="ja-JP" altLang="en-US" sz="1800" dirty="0"/>
                    </a:p>
                  </a:txBody>
                  <a:tcPr/>
                </a:tc>
              </a:tr>
              <a:tr h="1009227">
                <a:tc>
                  <a:txBody>
                    <a:bodyPr/>
                    <a:lstStyle/>
                    <a:p>
                      <a:r>
                        <a:rPr kumimoji="1" lang="ja-JP" altLang="en-US" sz="1800" dirty="0" smtClean="0"/>
                        <a:t>都道府県職員</a:t>
                      </a:r>
                      <a:endParaRPr kumimoji="1" lang="ja-JP" altLang="en-US" sz="1800" dirty="0"/>
                    </a:p>
                  </a:txBody>
                  <a:tcPr anchor="ctr"/>
                </a:tc>
                <a:tc>
                  <a:txBody>
                    <a:bodyPr/>
                    <a:lstStyle/>
                    <a:p>
                      <a:r>
                        <a:rPr kumimoji="1" lang="ja-JP" altLang="en-US" sz="1800" dirty="0" smtClean="0"/>
                        <a:t>市区町村に対する指導のポイントを理解するとともに、研修のテーマや講師となりうる人材を発見できる</a:t>
                      </a:r>
                      <a:endParaRPr kumimoji="1" lang="ja-JP" altLang="en-US" sz="1800" dirty="0"/>
                    </a:p>
                  </a:txBody>
                  <a:tcPr anchor="ctr"/>
                </a:tc>
              </a:tr>
              <a:tr h="1009227">
                <a:tc>
                  <a:txBody>
                    <a:bodyPr/>
                    <a:lstStyle/>
                    <a:p>
                      <a:r>
                        <a:rPr kumimoji="1" lang="ja-JP" altLang="en-US" sz="1800" dirty="0" smtClean="0"/>
                        <a:t>事務系市区町村職員</a:t>
                      </a:r>
                      <a:endParaRPr kumimoji="1" lang="en-US" altLang="ja-JP" sz="1800" dirty="0" smtClean="0"/>
                    </a:p>
                    <a:p>
                      <a:r>
                        <a:rPr kumimoji="1" lang="en-US" altLang="ja-JP" sz="1800" dirty="0" smtClean="0"/>
                        <a:t>(</a:t>
                      </a:r>
                      <a:r>
                        <a:rPr kumimoji="1" lang="ja-JP" altLang="en-US" sz="1800" dirty="0" smtClean="0"/>
                        <a:t>審査会事務局等</a:t>
                      </a:r>
                      <a:r>
                        <a:rPr kumimoji="1" lang="en-US" altLang="ja-JP" sz="1800" dirty="0" smtClean="0"/>
                        <a:t>)</a:t>
                      </a:r>
                      <a:endParaRPr kumimoji="1" lang="ja-JP" altLang="en-US" sz="1800" dirty="0"/>
                    </a:p>
                  </a:txBody>
                  <a:tcPr anchor="ctr"/>
                </a:tc>
                <a:tc>
                  <a:txBody>
                    <a:bodyPr/>
                    <a:lstStyle/>
                    <a:p>
                      <a:r>
                        <a:rPr kumimoji="1" lang="ja-JP" altLang="en-US" sz="1800" dirty="0" smtClean="0"/>
                        <a:t>管理側として、認定調査の課題抽出方法を学ぶことができる。また、弱点である認定調査の技術面の習得ができる</a:t>
                      </a:r>
                      <a:endParaRPr kumimoji="1" lang="ja-JP" altLang="en-US" sz="1800" dirty="0"/>
                    </a:p>
                  </a:txBody>
                  <a:tcPr anchor="ctr"/>
                </a:tc>
              </a:tr>
              <a:tr h="1009227">
                <a:tc>
                  <a:txBody>
                    <a:bodyPr/>
                    <a:lstStyle/>
                    <a:p>
                      <a:r>
                        <a:rPr kumimoji="1" lang="ja-JP" altLang="en-US" sz="1800" dirty="0" smtClean="0"/>
                        <a:t>技術系市区町村職員</a:t>
                      </a:r>
                      <a:endParaRPr kumimoji="1" lang="en-US" altLang="ja-JP" sz="1800" dirty="0" smtClean="0"/>
                    </a:p>
                    <a:p>
                      <a:r>
                        <a:rPr kumimoji="1" lang="ja-JP" altLang="en-US" sz="1800" dirty="0" smtClean="0"/>
                        <a:t>（専従調査員等）、指導的立場の認定調査員</a:t>
                      </a:r>
                      <a:endParaRPr kumimoji="1" lang="ja-JP" altLang="en-US" sz="1800" dirty="0"/>
                    </a:p>
                  </a:txBody>
                  <a:tcPr anchor="ctr"/>
                </a:tc>
                <a:tc>
                  <a:txBody>
                    <a:bodyPr/>
                    <a:lstStyle/>
                    <a:p>
                      <a:r>
                        <a:rPr kumimoji="1" lang="ja-JP" altLang="en-US" sz="1800" dirty="0" smtClean="0"/>
                        <a:t>現場側として、技術面の向上が図られる。また、弱点である管理側の視点を身につけることで、要介護認定全体の仕組みをふまえた調査の改善ポイントを知ることができる</a:t>
                      </a:r>
                      <a:endParaRPr kumimoji="1" lang="ja-JP" altLang="en-US" sz="1800" dirty="0"/>
                    </a:p>
                  </a:txBody>
                  <a:tcPr anchor="ctr"/>
                </a:tc>
              </a:tr>
            </a:tbl>
          </a:graphicData>
        </a:graphic>
      </p:graphicFrame>
      <p:sp>
        <p:nvSpPr>
          <p:cNvPr id="6" name="正方形/長方形 5"/>
          <p:cNvSpPr/>
          <p:nvPr/>
        </p:nvSpPr>
        <p:spPr>
          <a:xfrm>
            <a:off x="-16551"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2800" dirty="0" smtClean="0">
                <a:solidFill>
                  <a:prstClr val="white"/>
                </a:solidFill>
              </a:rPr>
              <a:t>受講者の種類別の研修会参加により期待される効果</a:t>
            </a:r>
          </a:p>
        </p:txBody>
      </p:sp>
    </p:spTree>
    <p:extLst>
      <p:ext uri="{BB962C8B-B14F-4D97-AF65-F5344CB8AC3E}">
        <p14:creationId xmlns:p14="http://schemas.microsoft.com/office/powerpoint/2010/main" xmlns="" val="2643968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277813" y="731611"/>
            <a:ext cx="8585200" cy="568325"/>
          </a:xfrm>
          <a:prstGeom prst="rect">
            <a:avLst/>
          </a:prstGeom>
          <a:noFill/>
          <a:ln w="9525">
            <a:noFill/>
            <a:miter lim="800000"/>
            <a:headEnd/>
            <a:tailEnd/>
          </a:ln>
        </p:spPr>
        <p:txBody>
          <a:bodyPr lIns="0" tIns="0" rIns="0" bIns="0"/>
          <a:lstStyle/>
          <a:p>
            <a:pPr marL="92075" indent="-92075">
              <a:spcBef>
                <a:spcPct val="20000"/>
              </a:spcBef>
              <a:buClr>
                <a:srgbClr val="5A5A5A"/>
              </a:buClr>
            </a:pPr>
            <a:r>
              <a:rPr lang="ja-JP" altLang="en-US" dirty="0">
                <a:latin typeface="ＭＳ Ｐゴシック" charset="-128"/>
              </a:rPr>
              <a:t>・受講者が地域で指導的立場を担うためには、基礎から応用までを網羅した集中的な研修が必要であることから、</a:t>
            </a:r>
            <a:r>
              <a:rPr lang="ja-JP" altLang="en-US" b="1" u="sng" dirty="0">
                <a:solidFill>
                  <a:srgbClr val="FF0000"/>
                </a:solidFill>
                <a:latin typeface="ＭＳ Ｐゴシック" charset="-128"/>
              </a:rPr>
              <a:t>連続</a:t>
            </a:r>
            <a:r>
              <a:rPr lang="en-US" altLang="ja-JP" b="1" u="sng" dirty="0">
                <a:solidFill>
                  <a:srgbClr val="FF0000"/>
                </a:solidFill>
                <a:latin typeface="ＭＳ Ｐゴシック" charset="-128"/>
              </a:rPr>
              <a:t>2</a:t>
            </a:r>
            <a:r>
              <a:rPr lang="ja-JP" altLang="en-US" b="1" u="sng" dirty="0">
                <a:solidFill>
                  <a:srgbClr val="FF0000"/>
                </a:solidFill>
                <a:latin typeface="ＭＳ Ｐゴシック" charset="-128"/>
              </a:rPr>
              <a:t>日間のプログラム</a:t>
            </a:r>
            <a:r>
              <a:rPr lang="ja-JP" altLang="en-US" dirty="0">
                <a:latin typeface="ＭＳ Ｐゴシック" charset="-128"/>
              </a:rPr>
              <a:t>とする。</a:t>
            </a:r>
          </a:p>
        </p:txBody>
      </p:sp>
      <p:graphicFrame>
        <p:nvGraphicFramePr>
          <p:cNvPr id="6" name="Group 74"/>
          <p:cNvGraphicFramePr>
            <a:graphicFrameLocks noGrp="1"/>
          </p:cNvGraphicFramePr>
          <p:nvPr/>
        </p:nvGraphicFramePr>
        <p:xfrm>
          <a:off x="674688" y="1358900"/>
          <a:ext cx="7795582" cy="5346994"/>
        </p:xfrm>
        <a:graphic>
          <a:graphicData uri="http://schemas.openxmlformats.org/drawingml/2006/table">
            <a:tbl>
              <a:tblPr/>
              <a:tblGrid>
                <a:gridCol w="216659"/>
                <a:gridCol w="1559123"/>
                <a:gridCol w="1647825"/>
                <a:gridCol w="4371975"/>
              </a:tblGrid>
              <a:tr h="258197">
                <a:tc>
                  <a:txBody>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pPr>
                      <a:endPar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86066" marR="86066" marT="43033" marB="43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単元</a:t>
                      </a:r>
                    </a:p>
                  </a:txBody>
                  <a:tcPr marL="86066" marR="86066" marT="43033" marB="43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日時</a:t>
                      </a:r>
                    </a:p>
                  </a:txBody>
                  <a:tcPr marL="86066" marR="86066" marT="43033" marB="43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セッション</a:t>
                      </a:r>
                    </a:p>
                  </a:txBody>
                  <a:tcPr marL="86066" marR="86066" marT="43033" marB="43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413893">
                <a:tc rowSpan="5">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第一日目</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丸ｺﾞｼｯｸM-PRO" pitchFamily="50" charset="-128"/>
                          <a:ea typeface="HG丸ｺﾞｼｯｸM-PRO" pitchFamily="50" charset="-128"/>
                          <a:cs typeface="Arial" charset="0"/>
                        </a:rPr>
                        <a:t>①</a:t>
                      </a:r>
                      <a:endParaRPr kumimoji="1" lang="en-US" altLang="ja-JP" sz="1400" b="0" i="0" u="none" strike="noStrike" cap="none" normalizeH="0" baseline="0" smtClean="0">
                        <a:ln>
                          <a:noFill/>
                        </a:ln>
                        <a:solidFill>
                          <a:schemeClr val="tx1"/>
                        </a:solidFill>
                        <a:effectLst/>
                        <a:latin typeface="HG丸ｺﾞｼｯｸM-PRO" pitchFamily="50" charset="-128"/>
                        <a:ea typeface="HG丸ｺﾞｼｯｸM-PRO" pitchFamily="50" charset="-128"/>
                        <a:cs typeface="Arial" charset="0"/>
                      </a:endParaRP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丸ｺﾞｼｯｸM-PRO" pitchFamily="50" charset="-128"/>
                          <a:ea typeface="HG丸ｺﾞｼｯｸM-PRO" pitchFamily="50" charset="-128"/>
                          <a:cs typeface="Arial" charset="0"/>
                        </a:rPr>
                        <a:t>基本調査の仕組みの理解</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10:00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12:00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120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講義①</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認定調査の基本的な考え方</a:t>
                      </a:r>
                      <a:endPar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1" fontAlgn="base" latinLnBrk="0" hangingPunct="1">
                        <a:lnSpc>
                          <a:spcPct val="80000"/>
                        </a:lnSpc>
                        <a:spcBef>
                          <a:spcPts val="0"/>
                        </a:spcBef>
                        <a:spcAft>
                          <a:spcPct val="0"/>
                        </a:spcAft>
                        <a:buClrTx/>
                        <a:buSzTx/>
                        <a:buFont typeface="Wingdings" pitchFamily="2" charset="2"/>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・３つの評価軸ごとの基本的な考え方</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4464">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13:00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14:20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80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演習①</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一次判定ソフトの基本的な構造</a:t>
                      </a:r>
                      <a:endPar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1" fontAlgn="base" latinLnBrk="0" hangingPunct="1">
                        <a:lnSpc>
                          <a:spcPct val="80000"/>
                        </a:lnSpc>
                        <a:spcBef>
                          <a:spcPts val="0"/>
                        </a:spcBef>
                        <a:spcAft>
                          <a:spcPct val="0"/>
                        </a:spcAft>
                        <a:buClrTx/>
                        <a:buSzTx/>
                        <a:buFont typeface="Wingdings" pitchFamily="2" charset="2"/>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・一次判定ソフトのロジック</a:t>
                      </a:r>
                      <a:endPar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1" fontAlgn="base" latinLnBrk="0" hangingPunct="1">
                        <a:lnSpc>
                          <a:spcPct val="80000"/>
                        </a:lnSpc>
                        <a:spcBef>
                          <a:spcPts val="0"/>
                        </a:spcBef>
                        <a:spcAft>
                          <a:spcPct val="0"/>
                        </a:spcAft>
                        <a:buClrTx/>
                        <a:buSzTx/>
                        <a:buFont typeface="Wingdings" pitchFamily="2" charset="2"/>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・手計算による基準時間の算出</a:t>
                      </a:r>
                      <a:endPar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7452">
                <a:tc vMerge="1">
                  <a:txBody>
                    <a:bodyPr/>
                    <a:lstStyle/>
                    <a:p>
                      <a:endParaRPr kumimoji="1" lang="ja-JP" altLang="en-US"/>
                    </a:p>
                  </a:txBody>
                  <a:tcPr/>
                </a:tc>
                <a:tc rowSpan="2">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②</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
                      </a:r>
                      <a:b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b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審査判定手順と認定調査の関係の理解</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14:30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15:00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30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講義②</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審査会での判定手順</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・一次判定の修正・確定／二次判定等</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・審査会における基本調査と特記事項の関係</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9181">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15:10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17:30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140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演習②</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模擬審査会と伝わる特記事項の書き方</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・受講者によるロールプレイング</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　</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約</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7</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人で</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合議体、</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2</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ケース程度</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13893">
                <a:tc vMerge="1">
                  <a:txBody>
                    <a:bodyPr/>
                    <a:lstStyle/>
                    <a:p>
                      <a:pPr marL="0" marR="0" lvl="0" indent="0" algn="ctr" defTabSz="914400" rtl="0" eaLnBrk="0" fontAlgn="base" latinLnBrk="0" hangingPunct="0">
                        <a:lnSpc>
                          <a:spcPct val="8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endPar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17:30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18:00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30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endPar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質疑応答</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a:t>
                      </a:r>
                      <a:endPar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99181">
                <a:tc rowSpan="4">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第二日目</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③</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
                      </a:r>
                      <a:b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b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誤解・偏りを生じやすい事例の</a:t>
                      </a:r>
                      <a:endPar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理解</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50000"/>
                        </a:spcBef>
                        <a:spcAft>
                          <a:spcPct val="0"/>
                        </a:spcAft>
                        <a:buClrTx/>
                        <a:buSzTx/>
                        <a:buFont typeface="Wingdings" pitchFamily="2" charset="2"/>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９</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:30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12:00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150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演習③</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業務分析データの解釈</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・業務分析データの読み方</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・データ例の解釈</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(2</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ケース程度</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9181">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13:00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14:10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70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講義③</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調査項目の落とし穴</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・よくある誤解と正しい選択の考え方</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　</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失禁等、</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5</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ケース程度</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4592">
                <a:tc vMerge="1">
                  <a:txBody>
                    <a:bodyPr/>
                    <a:lstStyle/>
                    <a:p>
                      <a:endParaRPr kumimoji="1" lang="ja-JP" altLang="en-US"/>
                    </a:p>
                  </a:txBody>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④</a:t>
                      </a:r>
                      <a:endPar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学習成果を波及させるための実践力の習得</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14:20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16:30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130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演習④</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認定調査の適正化プロセス</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・適正化ツールの使い方、適正化事例</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・認定調査の課題整理、適正化のプランニング</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476">
                <a:tc vMerge="1">
                  <a:txBody>
                    <a:bodyPr/>
                    <a:lstStyle/>
                    <a:p>
                      <a:endParaRPr kumimoji="1" lang="ja-JP" altLang="en-US"/>
                    </a:p>
                  </a:txBody>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endPar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16:30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17:00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30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endPar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質疑応答</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a:t>
                      </a:r>
                      <a:endPar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正方形/長方形 4"/>
          <p:cNvSpPr/>
          <p:nvPr/>
        </p:nvSpPr>
        <p:spPr>
          <a:xfrm>
            <a:off x="-16551"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研修会のプログラム（予定）</a:t>
            </a:r>
          </a:p>
        </p:txBody>
      </p:sp>
    </p:spTree>
    <p:extLst>
      <p:ext uri="{BB962C8B-B14F-4D97-AF65-F5344CB8AC3E}">
        <p14:creationId xmlns:p14="http://schemas.microsoft.com/office/powerpoint/2010/main" xmlns="" val="418290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noChangeArrowheads="1"/>
          </p:cNvPicPr>
          <p:nvPr/>
        </p:nvPicPr>
        <p:blipFill>
          <a:blip r:embed="rId3" cstate="print"/>
          <a:srcRect l="20135" t="18114" r="20245"/>
          <a:stretch>
            <a:fillRect/>
          </a:stretch>
        </p:blipFill>
        <p:spPr bwMode="auto">
          <a:xfrm>
            <a:off x="2476506" y="2081213"/>
            <a:ext cx="4167188" cy="4148137"/>
          </a:xfrm>
          <a:prstGeom prst="rect">
            <a:avLst/>
          </a:prstGeom>
          <a:noFill/>
          <a:ln w="9525">
            <a:noFill/>
            <a:miter lim="800000"/>
            <a:headEnd/>
            <a:tailEnd/>
          </a:ln>
        </p:spPr>
      </p:pic>
      <p:sp>
        <p:nvSpPr>
          <p:cNvPr id="7172" name="Rectangle 3"/>
          <p:cNvSpPr>
            <a:spLocks noChangeArrowheads="1"/>
          </p:cNvSpPr>
          <p:nvPr/>
        </p:nvSpPr>
        <p:spPr bwMode="auto">
          <a:xfrm>
            <a:off x="269878" y="698953"/>
            <a:ext cx="8585200" cy="1044575"/>
          </a:xfrm>
          <a:prstGeom prst="rect">
            <a:avLst/>
          </a:prstGeom>
          <a:noFill/>
          <a:ln w="9525">
            <a:noFill/>
            <a:miter lim="800000"/>
            <a:headEnd/>
            <a:tailEnd/>
          </a:ln>
        </p:spPr>
        <p:txBody>
          <a:bodyPr lIns="0" tIns="0" rIns="0" bIns="0"/>
          <a:lstStyle/>
          <a:p>
            <a:pPr marL="92075" indent="-92075">
              <a:spcBef>
                <a:spcPct val="20000"/>
              </a:spcBef>
              <a:buClr>
                <a:srgbClr val="5A5A5A"/>
              </a:buClr>
            </a:pPr>
            <a:r>
              <a:rPr lang="ja-JP" altLang="en-US" dirty="0">
                <a:latin typeface="ＭＳ Ｐゴシック" charset="-128"/>
              </a:rPr>
              <a:t>・各都道府県に会場ごとの受講者数を割り当て、都道府県担当者が、市町村との調整に基づき受講者を選出・指名していただく。</a:t>
            </a:r>
          </a:p>
          <a:p>
            <a:pPr marL="92075" indent="-92075">
              <a:spcBef>
                <a:spcPct val="20000"/>
              </a:spcBef>
              <a:buClr>
                <a:srgbClr val="5A5A5A"/>
              </a:buClr>
            </a:pPr>
            <a:r>
              <a:rPr lang="ja-JP" altLang="en-US" dirty="0">
                <a:latin typeface="ＭＳ Ｐゴシック" charset="-128"/>
              </a:rPr>
              <a:t>・調整結果は都道府県で取りまとめの上、適正化事務局にご報告いただく。</a:t>
            </a:r>
          </a:p>
        </p:txBody>
      </p:sp>
      <p:pic>
        <p:nvPicPr>
          <p:cNvPr id="7173" name="Picture 9"/>
          <p:cNvPicPr>
            <a:picLocks noChangeAspect="1" noChangeArrowheads="1"/>
          </p:cNvPicPr>
          <p:nvPr/>
        </p:nvPicPr>
        <p:blipFill>
          <a:blip r:embed="rId4" cstate="print"/>
          <a:srcRect/>
          <a:stretch>
            <a:fillRect/>
          </a:stretch>
        </p:blipFill>
        <p:spPr bwMode="auto">
          <a:xfrm>
            <a:off x="569925" y="1651000"/>
            <a:ext cx="8004175" cy="5041900"/>
          </a:xfrm>
          <a:prstGeom prst="rect">
            <a:avLst/>
          </a:prstGeom>
          <a:noFill/>
          <a:ln w="19050">
            <a:solidFill>
              <a:schemeClr val="bg2"/>
            </a:solidFill>
            <a:miter lim="800000"/>
            <a:headEnd/>
            <a:tailEnd/>
          </a:ln>
        </p:spPr>
      </p:pic>
      <p:sp>
        <p:nvSpPr>
          <p:cNvPr id="6" name="正方形/長方形 5"/>
          <p:cNvSpPr/>
          <p:nvPr/>
        </p:nvSpPr>
        <p:spPr>
          <a:xfrm>
            <a:off x="-16551"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受講者の調整方法</a:t>
            </a:r>
          </a:p>
        </p:txBody>
      </p:sp>
    </p:spTree>
    <p:extLst>
      <p:ext uri="{BB962C8B-B14F-4D97-AF65-F5344CB8AC3E}">
        <p14:creationId xmlns:p14="http://schemas.microsoft.com/office/powerpoint/2010/main" xmlns="" val="1693423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ChangeArrowheads="1"/>
          </p:cNvSpPr>
          <p:nvPr/>
        </p:nvSpPr>
        <p:spPr bwMode="auto">
          <a:xfrm>
            <a:off x="5081589" y="6151595"/>
            <a:ext cx="3558988" cy="246221"/>
          </a:xfrm>
          <a:prstGeom prst="rect">
            <a:avLst/>
          </a:prstGeom>
          <a:noFill/>
          <a:ln w="9525">
            <a:noFill/>
            <a:miter lim="800000"/>
            <a:headEnd/>
            <a:tailEnd/>
          </a:ln>
        </p:spPr>
        <p:txBody>
          <a:bodyPr wrap="none">
            <a:spAutoFit/>
          </a:bodyPr>
          <a:lstStyle/>
          <a:p>
            <a:r>
              <a:rPr kumimoji="0" lang="ja-JP" altLang="en-US" sz="1000"/>
              <a:t>介護保険事業状況報告（平成</a:t>
            </a:r>
            <a:r>
              <a:rPr kumimoji="0" lang="en-US" altLang="ja-JP" sz="1000"/>
              <a:t>23</a:t>
            </a:r>
            <a:r>
              <a:rPr kumimoji="0" lang="ja-JP" altLang="en-US" sz="1000"/>
              <a:t>年</a:t>
            </a:r>
            <a:r>
              <a:rPr kumimoji="0" lang="en-US" altLang="ja-JP" sz="1000"/>
              <a:t>10</a:t>
            </a:r>
            <a:r>
              <a:rPr kumimoji="0" lang="ja-JP" altLang="en-US" sz="1000"/>
              <a:t>月）より作成（単位：千人）</a:t>
            </a:r>
          </a:p>
        </p:txBody>
      </p:sp>
      <p:graphicFrame>
        <p:nvGraphicFramePr>
          <p:cNvPr id="47180" name="Group 76"/>
          <p:cNvGraphicFramePr>
            <a:graphicFrameLocks noGrp="1"/>
          </p:cNvGraphicFramePr>
          <p:nvPr>
            <p:ph/>
          </p:nvPr>
        </p:nvGraphicFramePr>
        <p:xfrm>
          <a:off x="460375" y="1143000"/>
          <a:ext cx="3689350" cy="5280598"/>
        </p:xfrm>
        <a:graphic>
          <a:graphicData uri="http://schemas.openxmlformats.org/drawingml/2006/table">
            <a:tbl>
              <a:tblPr/>
              <a:tblGrid>
                <a:gridCol w="3689350"/>
              </a:tblGrid>
              <a:tr h="27622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1400" b="1" i="0" u="none" strike="noStrike" cap="none" normalizeH="0" baseline="0" smtClean="0">
                          <a:ln>
                            <a:noFill/>
                          </a:ln>
                          <a:solidFill>
                            <a:schemeClr val="bg1"/>
                          </a:solidFill>
                          <a:effectLst/>
                          <a:latin typeface="Arial" charset="0"/>
                          <a:ea typeface="ＭＳ Ｐゴシック" charset="-128"/>
                        </a:rPr>
                        <a:t>都道府県ごとの受講者割り当て数</a:t>
                      </a:r>
                    </a:p>
                  </a:txBody>
                  <a:tcPr marL="90000" marR="90000" marT="46800" marB="46800" anchor="ctr" horzOverflow="overflow">
                    <a:lnL>
                      <a:noFill/>
                    </a:lnL>
                    <a:lnR>
                      <a:noFill/>
                    </a:lnR>
                    <a:lnT w="12700" cap="flat" cmpd="sng" algn="ctr">
                      <a:solidFill>
                        <a:schemeClr val="bg1"/>
                      </a:solidFill>
                      <a:prstDash val="solid"/>
                      <a:round/>
                      <a:headEnd type="none" w="med" len="med"/>
                      <a:tailEnd type="none" w="lg" len="lg"/>
                    </a:lnT>
                    <a:lnB w="12700" cap="flat" cmpd="sng" algn="ctr">
                      <a:solidFill>
                        <a:schemeClr val="bg1"/>
                      </a:solidFill>
                      <a:prstDash val="solid"/>
                      <a:round/>
                      <a:headEnd type="none" w="med" len="med"/>
                      <a:tailEnd type="none" w="lg" len="lg"/>
                    </a:lnB>
                    <a:lnTlToBr>
                      <a:noFill/>
                    </a:lnTlToBr>
                    <a:lnBlToTr>
                      <a:noFill/>
                    </a:lnBlToTr>
                    <a:solidFill>
                      <a:srgbClr val="FF6600"/>
                    </a:solidFill>
                  </a:tcPr>
                </a:tc>
              </a:tr>
              <a:tr h="4973638">
                <a:tc>
                  <a:txBody>
                    <a:bodyPr/>
                    <a:lstStyle/>
                    <a:p>
                      <a:pPr marL="180975" marR="0" lvl="0" indent="-180975" algn="l" defTabSz="914400" rtl="0" eaLnBrk="1" fontAlgn="base" latinLnBrk="0" hangingPunct="1">
                        <a:lnSpc>
                          <a:spcPct val="100000"/>
                        </a:lnSpc>
                        <a:spcBef>
                          <a:spcPct val="20000"/>
                        </a:spcBef>
                        <a:spcAft>
                          <a:spcPct val="0"/>
                        </a:spcAft>
                        <a:buClr>
                          <a:schemeClr val="bg2"/>
                        </a:buClr>
                        <a:buSzTx/>
                        <a:buFont typeface="Wingdings" pitchFamily="2" charset="2"/>
                        <a:buNone/>
                        <a:tabLst/>
                      </a:pPr>
                      <a:endParaRPr kumimoji="0" lang="ja-JP" altLang="ja-JP" sz="1200" b="0" i="0" u="none" strike="noStrike" cap="none" normalizeH="0" baseline="0" smtClean="0">
                        <a:ln>
                          <a:noFill/>
                        </a:ln>
                        <a:solidFill>
                          <a:schemeClr val="tx1"/>
                        </a:solidFill>
                        <a:effectLst/>
                        <a:latin typeface="Arial" charset="0"/>
                        <a:ea typeface="ＭＳ Ｐゴシック" charset="-128"/>
                      </a:endParaRPr>
                    </a:p>
                  </a:txBody>
                  <a:tcPr marL="90000" marR="90000" marT="46800" marB="46800" horzOverflow="overflow">
                    <a:lnL w="6350" cap="flat" cmpd="sng" algn="ctr">
                      <a:solidFill>
                        <a:schemeClr val="tx1"/>
                      </a:solidFill>
                      <a:prstDash val="solid"/>
                      <a:round/>
                      <a:headEnd type="none" w="med" len="med"/>
                      <a:tailEnd type="none" w="lg" len="lg"/>
                    </a:lnL>
                    <a:lnR w="6350" cap="flat" cmpd="sng" algn="ctr">
                      <a:solidFill>
                        <a:schemeClr val="tx1"/>
                      </a:solidFill>
                      <a:prstDash val="solid"/>
                      <a:round/>
                      <a:headEnd type="none" w="med" len="med"/>
                      <a:tailEnd type="none" w="lg" len="lg"/>
                    </a:lnR>
                    <a:lnT w="12700" cap="flat" cmpd="sng" algn="ctr">
                      <a:solidFill>
                        <a:schemeClr val="bg1"/>
                      </a:solidFill>
                      <a:prstDash val="solid"/>
                      <a:round/>
                      <a:headEnd type="none" w="med" len="med"/>
                      <a:tailEnd type="none" w="lg" len="lg"/>
                    </a:lnT>
                    <a:lnB w="6350"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47181" name="Group 77"/>
          <p:cNvGraphicFramePr>
            <a:graphicFrameLocks noGrp="1"/>
          </p:cNvGraphicFramePr>
          <p:nvPr/>
        </p:nvGraphicFramePr>
        <p:xfrm>
          <a:off x="4979988" y="1143000"/>
          <a:ext cx="3689350" cy="5280598"/>
        </p:xfrm>
        <a:graphic>
          <a:graphicData uri="http://schemas.openxmlformats.org/drawingml/2006/table">
            <a:tbl>
              <a:tblPr/>
              <a:tblGrid>
                <a:gridCol w="3689350"/>
              </a:tblGrid>
              <a:tr h="27622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1400" b="1" i="0" u="none" strike="noStrike" cap="none" normalizeH="0" baseline="0" smtClean="0">
                          <a:ln>
                            <a:noFill/>
                          </a:ln>
                          <a:solidFill>
                            <a:schemeClr val="bg1"/>
                          </a:solidFill>
                          <a:effectLst/>
                          <a:latin typeface="Arial" charset="0"/>
                          <a:ea typeface="ＭＳ Ｐゴシック" charset="-128"/>
                        </a:rPr>
                        <a:t>（参考）都道府県別要介護者</a:t>
                      </a:r>
                    </a:p>
                  </a:txBody>
                  <a:tcPr marL="90000" marR="90000" marT="46800" marB="46800" anchor="ctr" horzOverflow="overflow">
                    <a:lnL>
                      <a:noFill/>
                    </a:lnL>
                    <a:lnR>
                      <a:noFill/>
                    </a:lnR>
                    <a:lnT w="12700" cap="flat" cmpd="sng" algn="ctr">
                      <a:solidFill>
                        <a:schemeClr val="bg1"/>
                      </a:solidFill>
                      <a:prstDash val="solid"/>
                      <a:round/>
                      <a:headEnd type="none" w="med" len="med"/>
                      <a:tailEnd type="none" w="lg" len="lg"/>
                    </a:lnT>
                    <a:lnB w="12700" cap="flat" cmpd="sng" algn="ctr">
                      <a:solidFill>
                        <a:schemeClr val="bg1"/>
                      </a:solidFill>
                      <a:prstDash val="solid"/>
                      <a:round/>
                      <a:headEnd type="none" w="med" len="med"/>
                      <a:tailEnd type="none" w="lg" len="lg"/>
                    </a:lnB>
                    <a:lnTlToBr>
                      <a:noFill/>
                    </a:lnTlToBr>
                    <a:lnBlToTr>
                      <a:noFill/>
                    </a:lnBlToTr>
                    <a:solidFill>
                      <a:srgbClr val="FF6600"/>
                    </a:solidFill>
                  </a:tcPr>
                </a:tc>
              </a:tr>
              <a:tr h="4973638">
                <a:tc>
                  <a:txBody>
                    <a:bodyPr/>
                    <a:lstStyle/>
                    <a:p>
                      <a:pPr marL="180975" marR="0" lvl="0" indent="-180975" algn="l" defTabSz="914400" rtl="0" eaLnBrk="1" fontAlgn="base" latinLnBrk="0" hangingPunct="1">
                        <a:lnSpc>
                          <a:spcPct val="100000"/>
                        </a:lnSpc>
                        <a:spcBef>
                          <a:spcPct val="20000"/>
                        </a:spcBef>
                        <a:spcAft>
                          <a:spcPct val="0"/>
                        </a:spcAft>
                        <a:buClr>
                          <a:schemeClr val="bg2"/>
                        </a:buClr>
                        <a:buSzTx/>
                        <a:buFont typeface="Wingdings" pitchFamily="2" charset="2"/>
                        <a:buNone/>
                        <a:tabLst/>
                      </a:pPr>
                      <a:endParaRPr kumimoji="0" lang="ja-JP" altLang="ja-JP" sz="1200" b="0" i="0" u="none" strike="noStrike" cap="none" normalizeH="0" baseline="0" smtClean="0">
                        <a:ln>
                          <a:noFill/>
                        </a:ln>
                        <a:solidFill>
                          <a:schemeClr val="tx1"/>
                        </a:solidFill>
                        <a:effectLst/>
                        <a:latin typeface="Arial" charset="0"/>
                        <a:ea typeface="ＭＳ Ｐゴシック" charset="-128"/>
                      </a:endParaRPr>
                    </a:p>
                  </a:txBody>
                  <a:tcPr marL="90000" marR="90000" marT="46800" marB="46800" horzOverflow="overflow">
                    <a:lnL w="6350" cap="flat" cmpd="sng" algn="ctr">
                      <a:solidFill>
                        <a:schemeClr val="tx1"/>
                      </a:solidFill>
                      <a:prstDash val="solid"/>
                      <a:round/>
                      <a:headEnd type="none" w="med" len="med"/>
                      <a:tailEnd type="none" w="lg" len="lg"/>
                    </a:lnL>
                    <a:lnR w="6350" cap="flat" cmpd="sng" algn="ctr">
                      <a:solidFill>
                        <a:schemeClr val="tx1"/>
                      </a:solidFill>
                      <a:prstDash val="solid"/>
                      <a:round/>
                      <a:headEnd type="none" w="med" len="med"/>
                      <a:tailEnd type="none" w="lg" len="lg"/>
                    </a:lnR>
                    <a:lnT w="12700" cap="flat" cmpd="sng" algn="ctr">
                      <a:solidFill>
                        <a:schemeClr val="bg1"/>
                      </a:solidFill>
                      <a:prstDash val="solid"/>
                      <a:round/>
                      <a:headEnd type="none" w="med" len="med"/>
                      <a:tailEnd type="none" w="lg" len="lg"/>
                    </a:lnT>
                    <a:lnB w="6350"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8212" name="AutoShape 78"/>
          <p:cNvSpPr>
            <a:spLocks noChangeArrowheads="1"/>
          </p:cNvSpPr>
          <p:nvPr/>
        </p:nvSpPr>
        <p:spPr bwMode="auto">
          <a:xfrm rot="-5400000">
            <a:off x="3953669" y="3407570"/>
            <a:ext cx="1187450" cy="407988"/>
          </a:xfrm>
          <a:prstGeom prst="triangle">
            <a:avLst>
              <a:gd name="adj" fmla="val 50000"/>
            </a:avLst>
          </a:prstGeom>
          <a:solidFill>
            <a:srgbClr val="C0C0C0"/>
          </a:solidFill>
          <a:ln w="9525">
            <a:noFill/>
            <a:miter lim="800000"/>
            <a:headEnd/>
            <a:tailEnd/>
          </a:ln>
        </p:spPr>
        <p:txBody>
          <a:bodyPr rot="10800000" wrap="none" anchor="ctr"/>
          <a:lstStyle/>
          <a:p>
            <a:pPr algn="ctr">
              <a:spcBef>
                <a:spcPct val="50000"/>
              </a:spcBef>
              <a:buFont typeface="Wingdings" pitchFamily="2" charset="2"/>
              <a:buNone/>
            </a:pPr>
            <a:endParaRPr kumimoji="0" lang="ja-JP" altLang="ja-JP"/>
          </a:p>
        </p:txBody>
      </p:sp>
      <p:pic>
        <p:nvPicPr>
          <p:cNvPr id="8213" name="Picture 73"/>
          <p:cNvPicPr>
            <a:picLocks noChangeAspect="1" noChangeArrowheads="1"/>
          </p:cNvPicPr>
          <p:nvPr/>
        </p:nvPicPr>
        <p:blipFill>
          <a:blip r:embed="rId3" cstate="print"/>
          <a:srcRect/>
          <a:stretch>
            <a:fillRect/>
          </a:stretch>
        </p:blipFill>
        <p:spPr bwMode="auto">
          <a:xfrm>
            <a:off x="574675" y="1500193"/>
            <a:ext cx="3481388" cy="4624387"/>
          </a:xfrm>
          <a:prstGeom prst="rect">
            <a:avLst/>
          </a:prstGeom>
          <a:noFill/>
          <a:ln w="9525">
            <a:noFill/>
            <a:miter lim="800000"/>
            <a:headEnd/>
            <a:tailEnd/>
          </a:ln>
        </p:spPr>
      </p:pic>
      <p:pic>
        <p:nvPicPr>
          <p:cNvPr id="8214" name="Picture 74"/>
          <p:cNvPicPr>
            <a:picLocks noChangeAspect="1" noChangeArrowheads="1"/>
          </p:cNvPicPr>
          <p:nvPr/>
        </p:nvPicPr>
        <p:blipFill>
          <a:blip r:embed="rId4" cstate="print"/>
          <a:srcRect/>
          <a:stretch>
            <a:fillRect/>
          </a:stretch>
        </p:blipFill>
        <p:spPr bwMode="auto">
          <a:xfrm>
            <a:off x="5089541" y="1493838"/>
            <a:ext cx="3482975" cy="4627562"/>
          </a:xfrm>
          <a:prstGeom prst="rect">
            <a:avLst/>
          </a:prstGeom>
          <a:noFill/>
          <a:ln w="9525">
            <a:noFill/>
            <a:miter lim="800000"/>
            <a:headEnd/>
            <a:tailEnd/>
          </a:ln>
        </p:spPr>
      </p:pic>
      <p:sp>
        <p:nvSpPr>
          <p:cNvPr id="9" name="正方形/長方形 8"/>
          <p:cNvSpPr/>
          <p:nvPr/>
        </p:nvSpPr>
        <p:spPr>
          <a:xfrm>
            <a:off x="-16551"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都道府県ごとの受講者割り当て数</a:t>
            </a:r>
          </a:p>
        </p:txBody>
      </p:sp>
    </p:spTree>
    <p:extLst>
      <p:ext uri="{BB962C8B-B14F-4D97-AF65-F5344CB8AC3E}">
        <p14:creationId xmlns:p14="http://schemas.microsoft.com/office/powerpoint/2010/main" xmlns="" val="3939906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761" name="Group 473"/>
          <p:cNvGraphicFramePr>
            <a:graphicFrameLocks noGrp="1"/>
          </p:cNvGraphicFramePr>
          <p:nvPr>
            <p:ph/>
            <p:extLst>
              <p:ext uri="{D42A27DB-BD31-4B8C-83A1-F6EECF244321}">
                <p14:modId xmlns:p14="http://schemas.microsoft.com/office/powerpoint/2010/main" xmlns="" val="3060680614"/>
              </p:ext>
            </p:extLst>
          </p:nvPr>
        </p:nvGraphicFramePr>
        <p:xfrm>
          <a:off x="4392613" y="740683"/>
          <a:ext cx="4600575" cy="6053328"/>
        </p:xfrm>
        <a:graphic>
          <a:graphicData uri="http://schemas.openxmlformats.org/drawingml/2006/table">
            <a:tbl>
              <a:tblPr/>
              <a:tblGrid>
                <a:gridCol w="1031875"/>
                <a:gridCol w="1150937"/>
                <a:gridCol w="1624013"/>
                <a:gridCol w="793750"/>
              </a:tblGrid>
              <a:tr h="252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Arial" charset="0"/>
                          <a:ea typeface="ＭＳ Ｐゴシック" charset="-128"/>
                        </a:rPr>
                        <a:t>会場</a:t>
                      </a:r>
                    </a:p>
                  </a:txBody>
                  <a:tcPr anchor="ctr"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smtClean="0">
                          <a:ln>
                            <a:noFill/>
                          </a:ln>
                          <a:solidFill>
                            <a:schemeClr val="bg1"/>
                          </a:solidFill>
                          <a:effectLst/>
                          <a:latin typeface="Arial" charset="0"/>
                          <a:ea typeface="ＭＳ Ｐゴシック" charset="-128"/>
                        </a:rPr>
                        <a:t>開催日</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Arial" charset="0"/>
                          <a:ea typeface="ＭＳ Ｐゴシック" charset="-128"/>
                        </a:rPr>
                        <a:t>開催場所</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Arial" charset="0"/>
                          <a:ea typeface="ＭＳ Ｐゴシック" charset="-128"/>
                        </a:rPr>
                        <a:t>定員</a:t>
                      </a:r>
                    </a:p>
                  </a:txBody>
                  <a:tcPr anchor="ctr" horzOverflow="overflow">
                    <a:lnL w="12700" cap="flat" cmpd="sng" algn="ctr">
                      <a:solidFill>
                        <a:schemeClr val="bg1"/>
                      </a:solidFill>
                      <a:prstDash val="solid"/>
                      <a:round/>
                      <a:headEnd type="none" w="med" len="med"/>
                      <a:tailEnd type="none" w="med" len="med"/>
                    </a:lnL>
                    <a:lnR cap="flat">
                      <a:noFill/>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r>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仙台会場</a:t>
                      </a: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7</a:t>
                      </a:r>
                      <a:r>
                        <a:rPr kumimoji="1" lang="ja-JP" altLang="en-US" sz="900" b="0" i="0" u="none" strike="noStrike" cap="none" normalizeH="0" baseline="0" dirty="0" smtClean="0">
                          <a:ln>
                            <a:noFill/>
                          </a:ln>
                          <a:solidFill>
                            <a:schemeClr val="tx1"/>
                          </a:solidFill>
                          <a:effectLst/>
                          <a:latin typeface="Arial" charset="0"/>
                          <a:ea typeface="ＭＳ Ｐゴシック" charset="-128"/>
                        </a:rPr>
                        <a:t>月</a:t>
                      </a:r>
                      <a:r>
                        <a:rPr kumimoji="1" lang="en-US" altLang="ja-JP" sz="900" b="0" i="0" u="none" strike="noStrike" cap="none" normalizeH="0" baseline="0" dirty="0" smtClean="0">
                          <a:ln>
                            <a:noFill/>
                          </a:ln>
                          <a:solidFill>
                            <a:schemeClr val="tx1"/>
                          </a:solidFill>
                          <a:effectLst/>
                          <a:latin typeface="Arial" charset="0"/>
                          <a:ea typeface="ＭＳ Ｐゴシック" charset="-128"/>
                        </a:rPr>
                        <a:t>17</a:t>
                      </a:r>
                      <a:r>
                        <a:rPr kumimoji="1" lang="ja-JP" altLang="en-US" sz="900" b="0" i="0" u="none" strike="noStrike" cap="none" normalizeH="0" baseline="0" dirty="0" smtClean="0">
                          <a:ln>
                            <a:noFill/>
                          </a:ln>
                          <a:solidFill>
                            <a:schemeClr val="tx1"/>
                          </a:solidFill>
                          <a:effectLst/>
                          <a:latin typeface="Arial" charset="0"/>
                          <a:ea typeface="ＭＳ Ｐゴシック" charset="-128"/>
                        </a:rPr>
                        <a:t>日（火）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a:t>
                      </a:r>
                      <a:r>
                        <a:rPr kumimoji="1" lang="en-US" altLang="ja-JP" sz="900" b="0" i="0" u="none" strike="noStrike" cap="none" normalizeH="0" baseline="0" dirty="0" smtClean="0">
                          <a:ln>
                            <a:noFill/>
                          </a:ln>
                          <a:solidFill>
                            <a:schemeClr val="tx1"/>
                          </a:solidFill>
                          <a:effectLst/>
                          <a:latin typeface="Arial" charset="0"/>
                          <a:ea typeface="ＭＳ Ｐゴシック" charset="-128"/>
                        </a:rPr>
                        <a:t>18</a:t>
                      </a:r>
                      <a:r>
                        <a:rPr kumimoji="1" lang="ja-JP" altLang="en-US" sz="900" b="0" i="0" u="none" strike="noStrike" cap="none" normalizeH="0" baseline="0" dirty="0" smtClean="0">
                          <a:ln>
                            <a:noFill/>
                          </a:ln>
                          <a:solidFill>
                            <a:schemeClr val="tx1"/>
                          </a:solidFill>
                          <a:effectLst/>
                          <a:latin typeface="Arial" charset="0"/>
                          <a:ea typeface="ＭＳ Ｐゴシック" charset="-128"/>
                        </a:rPr>
                        <a:t>日（水）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smtClean="0">
                          <a:latin typeface="+mn-ea"/>
                          <a:ea typeface="+mn-ea"/>
                        </a:rPr>
                        <a:t>TKP</a:t>
                      </a:r>
                      <a:r>
                        <a:rPr lang="ja-JP" altLang="en-US" sz="900" b="0" i="0" u="none" strike="noStrike" dirty="0" smtClean="0">
                          <a:latin typeface="+mn-ea"/>
                          <a:ea typeface="+mn-ea"/>
                        </a:rPr>
                        <a:t>勾当台</a:t>
                      </a:r>
                      <a:endParaRPr lang="en-US" altLang="ja-JP" sz="900" b="0" i="0" u="none" strike="noStrike" dirty="0" smtClean="0">
                        <a:latin typeface="+mn-ea"/>
                        <a:ea typeface="+mn-ea"/>
                      </a:endParaRPr>
                    </a:p>
                    <a:p>
                      <a:pPr algn="ctr" fontAlgn="ctr"/>
                      <a:r>
                        <a:rPr lang="ja-JP" altLang="en-US" sz="900" b="0" i="0" u="none" strike="noStrike" dirty="0" smtClean="0">
                          <a:latin typeface="+mn-ea"/>
                          <a:ea typeface="+mn-ea"/>
                        </a:rPr>
                        <a:t>カンファレンスセンター</a:t>
                      </a:r>
                      <a:endParaRPr lang="ja-JP" altLang="en-US" sz="900" b="0" i="0" u="none" strike="noStrike" dirty="0">
                        <a:latin typeface="+mn-ea"/>
                        <a:ea typeface="+mn-ea"/>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計</a:t>
                      </a:r>
                      <a:r>
                        <a:rPr kumimoji="1" lang="en-US" altLang="ja-JP" sz="900" b="0" i="0" u="none" strike="noStrike" cap="none" normalizeH="0" baseline="0" dirty="0" smtClean="0">
                          <a:ln>
                            <a:noFill/>
                          </a:ln>
                          <a:solidFill>
                            <a:schemeClr val="tx1"/>
                          </a:solidFill>
                          <a:effectLst/>
                          <a:latin typeface="Arial" charset="0"/>
                          <a:ea typeface="ＭＳ Ｐゴシック" charset="-128"/>
                        </a:rPr>
                        <a:t>56</a:t>
                      </a:r>
                      <a:r>
                        <a:rPr kumimoji="1" lang="ja-JP" altLang="en-US" sz="900" b="0" i="0" u="none" strike="noStrike" cap="none" normalizeH="0" baseline="0" dirty="0" smtClean="0">
                          <a:ln>
                            <a:noFill/>
                          </a:ln>
                          <a:solidFill>
                            <a:schemeClr val="tx1"/>
                          </a:solidFill>
                          <a:effectLst/>
                          <a:latin typeface="Arial" charset="0"/>
                          <a:ea typeface="ＭＳ Ｐゴシック" charset="-128"/>
                        </a:rPr>
                        <a:t>名</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r>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東京会場①</a:t>
                      </a: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7</a:t>
                      </a:r>
                      <a:r>
                        <a:rPr kumimoji="1" lang="ja-JP" altLang="en-US" sz="900" b="0" i="0" u="none" strike="noStrike" cap="none" normalizeH="0" baseline="0" dirty="0" smtClean="0">
                          <a:ln>
                            <a:noFill/>
                          </a:ln>
                          <a:solidFill>
                            <a:schemeClr val="tx1"/>
                          </a:solidFill>
                          <a:effectLst/>
                          <a:latin typeface="Arial" charset="0"/>
                          <a:ea typeface="ＭＳ Ｐゴシック" charset="-128"/>
                        </a:rPr>
                        <a:t>月</a:t>
                      </a:r>
                      <a:r>
                        <a:rPr kumimoji="1" lang="en-US" altLang="ja-JP" sz="900" b="0" i="0" u="none" strike="noStrike" cap="none" normalizeH="0" baseline="0" dirty="0" smtClean="0">
                          <a:ln>
                            <a:noFill/>
                          </a:ln>
                          <a:solidFill>
                            <a:schemeClr val="tx1"/>
                          </a:solidFill>
                          <a:effectLst/>
                          <a:latin typeface="Arial" charset="0"/>
                          <a:ea typeface="ＭＳ Ｐゴシック" charset="-128"/>
                        </a:rPr>
                        <a:t>30</a:t>
                      </a:r>
                      <a:r>
                        <a:rPr kumimoji="1" lang="ja-JP" altLang="en-US" sz="900" b="0" i="0" u="none" strike="noStrike" cap="none" normalizeH="0" baseline="0" dirty="0" smtClean="0">
                          <a:ln>
                            <a:noFill/>
                          </a:ln>
                          <a:solidFill>
                            <a:schemeClr val="tx1"/>
                          </a:solidFill>
                          <a:effectLst/>
                          <a:latin typeface="Arial" charset="0"/>
                          <a:ea typeface="ＭＳ Ｐゴシック" charset="-128"/>
                        </a:rPr>
                        <a:t>日（火）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a:t>
                      </a:r>
                      <a:r>
                        <a:rPr kumimoji="1" lang="en-US" altLang="ja-JP" sz="900" b="0" i="0" u="none" strike="noStrike" cap="none" normalizeH="0" baseline="0" dirty="0" smtClean="0">
                          <a:ln>
                            <a:noFill/>
                          </a:ln>
                          <a:solidFill>
                            <a:schemeClr val="tx1"/>
                          </a:solidFill>
                          <a:effectLst/>
                          <a:latin typeface="Arial" charset="0"/>
                          <a:ea typeface="ＭＳ Ｐゴシック" charset="-128"/>
                        </a:rPr>
                        <a:t>31</a:t>
                      </a:r>
                      <a:r>
                        <a:rPr kumimoji="1" lang="ja-JP" altLang="en-US" sz="900" b="0" i="0" u="none" strike="noStrike" cap="none" normalizeH="0" baseline="0" dirty="0" smtClean="0">
                          <a:ln>
                            <a:noFill/>
                          </a:ln>
                          <a:solidFill>
                            <a:schemeClr val="tx1"/>
                          </a:solidFill>
                          <a:effectLst/>
                          <a:latin typeface="Arial" charset="0"/>
                          <a:ea typeface="ＭＳ Ｐゴシック" charset="-128"/>
                        </a:rPr>
                        <a:t>日（水）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ja-JP" altLang="en-US" sz="900" b="0" i="0" u="none" strike="noStrike" dirty="0" smtClean="0">
                          <a:latin typeface="+mn-ea"/>
                          <a:ea typeface="+mn-ea"/>
                        </a:rPr>
                        <a:t>（未定）</a:t>
                      </a:r>
                      <a:endParaRPr lang="ja-JP" altLang="en-US" sz="900" b="0" i="0" u="none" strike="noStrike" dirty="0">
                        <a:latin typeface="+mn-ea"/>
                        <a:ea typeface="+mn-ea"/>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計</a:t>
                      </a:r>
                      <a:r>
                        <a:rPr kumimoji="1" lang="en-US" altLang="ja-JP" sz="900" b="0" i="0" u="none" strike="noStrike" cap="none" normalizeH="0" baseline="0" dirty="0" smtClean="0">
                          <a:ln>
                            <a:noFill/>
                          </a:ln>
                          <a:solidFill>
                            <a:schemeClr val="tx1"/>
                          </a:solidFill>
                          <a:effectLst/>
                          <a:latin typeface="Arial" charset="0"/>
                          <a:ea typeface="ＭＳ Ｐゴシック" charset="-128"/>
                        </a:rPr>
                        <a:t>45</a:t>
                      </a:r>
                      <a:r>
                        <a:rPr kumimoji="1" lang="ja-JP" altLang="en-US" sz="900" b="0" i="0" u="none" strike="noStrike" cap="none" normalizeH="0" baseline="0" dirty="0" smtClean="0">
                          <a:ln>
                            <a:noFill/>
                          </a:ln>
                          <a:solidFill>
                            <a:schemeClr val="tx1"/>
                          </a:solidFill>
                          <a:effectLst/>
                          <a:latin typeface="Arial" charset="0"/>
                          <a:ea typeface="ＭＳ Ｐゴシック" charset="-128"/>
                        </a:rPr>
                        <a:t>名</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横浜会場</a:t>
                      </a: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8</a:t>
                      </a:r>
                      <a:r>
                        <a:rPr kumimoji="1" lang="ja-JP" altLang="en-US" sz="900" b="0" i="0" u="none" strike="noStrike" cap="none" normalizeH="0" baseline="0" dirty="0" smtClean="0">
                          <a:ln>
                            <a:noFill/>
                          </a:ln>
                          <a:solidFill>
                            <a:schemeClr val="tx1"/>
                          </a:solidFill>
                          <a:effectLst/>
                          <a:latin typeface="Arial" charset="0"/>
                          <a:ea typeface="ＭＳ Ｐゴシック" charset="-128"/>
                        </a:rPr>
                        <a:t>月</a:t>
                      </a:r>
                      <a:r>
                        <a:rPr kumimoji="1" lang="en-US" altLang="ja-JP" sz="900" b="0" i="0" u="none" strike="noStrike" cap="none" normalizeH="0" baseline="0" dirty="0" smtClean="0">
                          <a:ln>
                            <a:noFill/>
                          </a:ln>
                          <a:solidFill>
                            <a:schemeClr val="tx1"/>
                          </a:solidFill>
                          <a:effectLst/>
                          <a:latin typeface="Arial" charset="0"/>
                          <a:ea typeface="ＭＳ Ｐゴシック" charset="-128"/>
                        </a:rPr>
                        <a:t>5</a:t>
                      </a:r>
                      <a:r>
                        <a:rPr kumimoji="1" lang="ja-JP" altLang="en-US" sz="900" b="0" i="0" u="none" strike="noStrike" cap="none" normalizeH="0" baseline="0" dirty="0" smtClean="0">
                          <a:ln>
                            <a:noFill/>
                          </a:ln>
                          <a:solidFill>
                            <a:schemeClr val="tx1"/>
                          </a:solidFill>
                          <a:effectLst/>
                          <a:latin typeface="Arial" charset="0"/>
                          <a:ea typeface="ＭＳ Ｐゴシック" charset="-128"/>
                        </a:rPr>
                        <a:t>日（月）</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a:t>
                      </a:r>
                      <a:r>
                        <a:rPr kumimoji="1" lang="en-US" altLang="ja-JP" sz="900" b="0" i="0" u="none" strike="noStrike" cap="none" normalizeH="0" baseline="0" dirty="0" smtClean="0">
                          <a:ln>
                            <a:noFill/>
                          </a:ln>
                          <a:solidFill>
                            <a:schemeClr val="tx1"/>
                          </a:solidFill>
                          <a:effectLst/>
                          <a:latin typeface="Arial" charset="0"/>
                          <a:ea typeface="ＭＳ Ｐゴシック" charset="-128"/>
                        </a:rPr>
                        <a:t>6</a:t>
                      </a:r>
                      <a:r>
                        <a:rPr kumimoji="1" lang="ja-JP" altLang="en-US" sz="900" b="0" i="0" u="none" strike="noStrike" cap="none" normalizeH="0" baseline="0" dirty="0" smtClean="0">
                          <a:ln>
                            <a:noFill/>
                          </a:ln>
                          <a:solidFill>
                            <a:schemeClr val="tx1"/>
                          </a:solidFill>
                          <a:effectLst/>
                          <a:latin typeface="Arial" charset="0"/>
                          <a:ea typeface="ＭＳ Ｐゴシック" charset="-128"/>
                        </a:rPr>
                        <a:t>日（火）</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ja-JP" altLang="en-US" sz="900" b="0" i="0" u="none" strike="noStrike" dirty="0" smtClean="0">
                          <a:latin typeface="+mn-ea"/>
                          <a:ea typeface="+mn-ea"/>
                        </a:rPr>
                        <a:t>（未定）</a:t>
                      </a:r>
                      <a:endParaRPr lang="ja-JP" altLang="en-US" sz="900" b="0" i="0" u="none" strike="noStrike" dirty="0">
                        <a:latin typeface="+mn-ea"/>
                        <a:ea typeface="+mn-ea"/>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計</a:t>
                      </a:r>
                      <a:r>
                        <a:rPr kumimoji="1" lang="en-US" altLang="ja-JP" sz="900" b="0" i="0" u="none" strike="noStrike" cap="none" normalizeH="0" baseline="0" dirty="0" smtClean="0">
                          <a:ln>
                            <a:noFill/>
                          </a:ln>
                          <a:solidFill>
                            <a:schemeClr val="tx1"/>
                          </a:solidFill>
                          <a:effectLst/>
                          <a:latin typeface="Arial" charset="0"/>
                          <a:ea typeface="ＭＳ Ｐゴシック" charset="-128"/>
                        </a:rPr>
                        <a:t>43</a:t>
                      </a:r>
                      <a:r>
                        <a:rPr kumimoji="1" lang="ja-JP" altLang="en-US" sz="900" b="0" i="0" u="none" strike="noStrike" cap="none" normalizeH="0" baseline="0" dirty="0" smtClean="0">
                          <a:ln>
                            <a:noFill/>
                          </a:ln>
                          <a:solidFill>
                            <a:schemeClr val="tx1"/>
                          </a:solidFill>
                          <a:effectLst/>
                          <a:latin typeface="Arial" charset="0"/>
                          <a:ea typeface="ＭＳ Ｐゴシック" charset="-128"/>
                        </a:rPr>
                        <a:t>名</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名古屋会場</a:t>
                      </a: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8</a:t>
                      </a:r>
                      <a:r>
                        <a:rPr kumimoji="1" lang="ja-JP" altLang="en-US" sz="900" b="0" i="0" u="none" strike="noStrike" cap="none" normalizeH="0" baseline="0" dirty="0" smtClean="0">
                          <a:ln>
                            <a:noFill/>
                          </a:ln>
                          <a:solidFill>
                            <a:schemeClr val="tx1"/>
                          </a:solidFill>
                          <a:effectLst/>
                          <a:latin typeface="Arial" charset="0"/>
                          <a:ea typeface="ＭＳ Ｐゴシック" charset="-128"/>
                        </a:rPr>
                        <a:t>月</a:t>
                      </a:r>
                      <a:r>
                        <a:rPr kumimoji="1" lang="en-US" altLang="ja-JP" sz="900" b="0" i="0" u="none" strike="noStrike" cap="none" normalizeH="0" baseline="0" dirty="0" smtClean="0">
                          <a:ln>
                            <a:noFill/>
                          </a:ln>
                          <a:solidFill>
                            <a:schemeClr val="tx1"/>
                          </a:solidFill>
                          <a:effectLst/>
                          <a:latin typeface="Arial" charset="0"/>
                          <a:ea typeface="ＭＳ Ｐゴシック" charset="-128"/>
                        </a:rPr>
                        <a:t>21</a:t>
                      </a:r>
                      <a:r>
                        <a:rPr kumimoji="1" lang="ja-JP" altLang="en-US" sz="900" b="0" i="0" u="none" strike="noStrike" cap="none" normalizeH="0" baseline="0" dirty="0" smtClean="0">
                          <a:ln>
                            <a:noFill/>
                          </a:ln>
                          <a:solidFill>
                            <a:schemeClr val="tx1"/>
                          </a:solidFill>
                          <a:effectLst/>
                          <a:latin typeface="Arial" charset="0"/>
                          <a:ea typeface="ＭＳ Ｐゴシック" charset="-128"/>
                        </a:rPr>
                        <a:t>日（水）</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a:t>
                      </a:r>
                      <a:r>
                        <a:rPr kumimoji="1" lang="en-US" altLang="ja-JP" sz="900" b="0" i="0" u="none" strike="noStrike" cap="none" normalizeH="0" baseline="0" dirty="0" smtClean="0">
                          <a:ln>
                            <a:noFill/>
                          </a:ln>
                          <a:solidFill>
                            <a:schemeClr val="tx1"/>
                          </a:solidFill>
                          <a:effectLst/>
                          <a:latin typeface="Arial" charset="0"/>
                          <a:ea typeface="ＭＳ Ｐゴシック" charset="-128"/>
                        </a:rPr>
                        <a:t>22</a:t>
                      </a:r>
                      <a:r>
                        <a:rPr kumimoji="1" lang="ja-JP" altLang="en-US" sz="900" b="0" i="0" u="none" strike="noStrike" cap="none" normalizeH="0" baseline="0" dirty="0" smtClean="0">
                          <a:ln>
                            <a:noFill/>
                          </a:ln>
                          <a:solidFill>
                            <a:schemeClr val="tx1"/>
                          </a:solidFill>
                          <a:effectLst/>
                          <a:latin typeface="Arial" charset="0"/>
                          <a:ea typeface="ＭＳ Ｐゴシック" charset="-128"/>
                        </a:rPr>
                        <a:t>日（木）</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en-US" sz="900" b="0" i="0" u="none" strike="noStrike" dirty="0">
                          <a:latin typeface="+mn-ea"/>
                          <a:ea typeface="+mn-ea"/>
                        </a:rPr>
                        <a:t>TKP</a:t>
                      </a:r>
                      <a:r>
                        <a:rPr lang="ja-JP" altLang="en-US" sz="900" b="0" i="0" u="none" strike="noStrike" dirty="0" smtClean="0">
                          <a:latin typeface="+mn-ea"/>
                          <a:ea typeface="+mn-ea"/>
                        </a:rPr>
                        <a:t>名古屋ビジネスセンター</a:t>
                      </a:r>
                      <a:endParaRPr lang="ja-JP" altLang="en-US" sz="900" b="0" i="0" u="none" strike="noStrike" dirty="0">
                        <a:latin typeface="+mn-ea"/>
                        <a:ea typeface="+mn-ea"/>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計</a:t>
                      </a:r>
                      <a:r>
                        <a:rPr kumimoji="1" lang="en-US" altLang="ja-JP" sz="900" b="0" i="0" u="none" strike="noStrike" cap="none" normalizeH="0" baseline="0" dirty="0" smtClean="0">
                          <a:ln>
                            <a:noFill/>
                          </a:ln>
                          <a:solidFill>
                            <a:schemeClr val="tx1"/>
                          </a:solidFill>
                          <a:effectLst/>
                          <a:latin typeface="Arial" charset="0"/>
                          <a:ea typeface="ＭＳ Ｐゴシック" charset="-128"/>
                        </a:rPr>
                        <a:t>42</a:t>
                      </a:r>
                      <a:r>
                        <a:rPr kumimoji="1" lang="ja-JP" altLang="en-US" sz="900" b="0" i="0" u="none" strike="noStrike" cap="none" normalizeH="0" baseline="0" dirty="0" smtClean="0">
                          <a:ln>
                            <a:noFill/>
                          </a:ln>
                          <a:solidFill>
                            <a:schemeClr val="tx1"/>
                          </a:solidFill>
                          <a:effectLst/>
                          <a:latin typeface="Arial" charset="0"/>
                          <a:ea typeface="ＭＳ Ｐゴシック" charset="-128"/>
                        </a:rPr>
                        <a:t>名</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松山会場</a:t>
                      </a: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9</a:t>
                      </a:r>
                      <a:r>
                        <a:rPr kumimoji="1" lang="ja-JP" altLang="en-US" sz="900" b="0" i="0" u="none" strike="noStrike" cap="none" normalizeH="0" baseline="0" dirty="0" smtClean="0">
                          <a:ln>
                            <a:noFill/>
                          </a:ln>
                          <a:solidFill>
                            <a:schemeClr val="tx1"/>
                          </a:solidFill>
                          <a:effectLst/>
                          <a:latin typeface="Arial" charset="0"/>
                          <a:ea typeface="ＭＳ Ｐゴシック" charset="-128"/>
                        </a:rPr>
                        <a:t>月</a:t>
                      </a:r>
                      <a:r>
                        <a:rPr kumimoji="1" lang="en-US" altLang="ja-JP" sz="900" b="0" i="0" u="none" strike="noStrike" cap="none" normalizeH="0" baseline="0" dirty="0" smtClean="0">
                          <a:ln>
                            <a:noFill/>
                          </a:ln>
                          <a:solidFill>
                            <a:schemeClr val="tx1"/>
                          </a:solidFill>
                          <a:effectLst/>
                          <a:latin typeface="Arial" charset="0"/>
                          <a:ea typeface="ＭＳ Ｐゴシック" charset="-128"/>
                        </a:rPr>
                        <a:t>3</a:t>
                      </a:r>
                      <a:r>
                        <a:rPr kumimoji="1" lang="ja-JP" altLang="en-US" sz="900" b="0" i="0" u="none" strike="noStrike" cap="none" normalizeH="0" baseline="0" dirty="0" smtClean="0">
                          <a:ln>
                            <a:noFill/>
                          </a:ln>
                          <a:solidFill>
                            <a:schemeClr val="tx1"/>
                          </a:solidFill>
                          <a:effectLst/>
                          <a:latin typeface="Arial" charset="0"/>
                          <a:ea typeface="ＭＳ Ｐゴシック" charset="-128"/>
                        </a:rPr>
                        <a:t>日（火）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a:t>
                      </a:r>
                      <a:r>
                        <a:rPr kumimoji="1" lang="en-US" altLang="ja-JP" sz="900" b="0" i="0" u="none" strike="noStrike" cap="none" normalizeH="0" baseline="0" dirty="0" smtClean="0">
                          <a:ln>
                            <a:noFill/>
                          </a:ln>
                          <a:solidFill>
                            <a:schemeClr val="tx1"/>
                          </a:solidFill>
                          <a:effectLst/>
                          <a:latin typeface="Arial" charset="0"/>
                          <a:ea typeface="ＭＳ Ｐゴシック" charset="-128"/>
                        </a:rPr>
                        <a:t>4</a:t>
                      </a:r>
                      <a:r>
                        <a:rPr kumimoji="1" lang="ja-JP" altLang="en-US" sz="900" b="0" i="0" u="none" strike="noStrike" cap="none" normalizeH="0" baseline="0" dirty="0" smtClean="0">
                          <a:ln>
                            <a:noFill/>
                          </a:ln>
                          <a:solidFill>
                            <a:schemeClr val="tx1"/>
                          </a:solidFill>
                          <a:effectLst/>
                          <a:latin typeface="Arial" charset="0"/>
                          <a:ea typeface="ＭＳ Ｐゴシック" charset="-128"/>
                        </a:rPr>
                        <a:t>日（水）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ja-JP" altLang="en-US" sz="900" b="0" i="0" u="none" strike="noStrike" dirty="0" smtClean="0">
                          <a:latin typeface="+mn-ea"/>
                          <a:ea typeface="+mn-ea"/>
                        </a:rPr>
                        <a:t>（未定）</a:t>
                      </a:r>
                      <a:endParaRPr lang="ja-JP" altLang="en-US" sz="900" b="0" i="0" u="none" strike="noStrike" dirty="0">
                        <a:latin typeface="+mn-ea"/>
                        <a:ea typeface="+mn-ea"/>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計</a:t>
                      </a:r>
                      <a:r>
                        <a:rPr kumimoji="1" lang="en-US" altLang="ja-JP" sz="900" b="0" i="0" u="none" strike="noStrike" cap="none" normalizeH="0" baseline="0" dirty="0" smtClean="0">
                          <a:ln>
                            <a:noFill/>
                          </a:ln>
                          <a:solidFill>
                            <a:schemeClr val="tx1"/>
                          </a:solidFill>
                          <a:effectLst/>
                          <a:latin typeface="Arial" charset="0"/>
                          <a:ea typeface="ＭＳ Ｐゴシック" charset="-128"/>
                        </a:rPr>
                        <a:t>29</a:t>
                      </a:r>
                      <a:r>
                        <a:rPr kumimoji="1" lang="ja-JP" altLang="en-US" sz="900" b="0" i="0" u="none" strike="noStrike" cap="none" normalizeH="0" baseline="0" dirty="0" smtClean="0">
                          <a:ln>
                            <a:noFill/>
                          </a:ln>
                          <a:solidFill>
                            <a:schemeClr val="tx1"/>
                          </a:solidFill>
                          <a:effectLst/>
                          <a:latin typeface="Arial" charset="0"/>
                          <a:ea typeface="ＭＳ Ｐゴシック" charset="-128"/>
                        </a:rPr>
                        <a:t>名</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広島会場</a:t>
                      </a: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9</a:t>
                      </a:r>
                      <a:r>
                        <a:rPr kumimoji="1" lang="ja-JP" altLang="en-US" sz="900" b="0" i="0" u="none" strike="noStrike" cap="none" normalizeH="0" baseline="0" dirty="0" smtClean="0">
                          <a:ln>
                            <a:noFill/>
                          </a:ln>
                          <a:solidFill>
                            <a:schemeClr val="tx1"/>
                          </a:solidFill>
                          <a:effectLst/>
                          <a:latin typeface="Arial" charset="0"/>
                          <a:ea typeface="ＭＳ Ｐゴシック" charset="-128"/>
                        </a:rPr>
                        <a:t>月</a:t>
                      </a:r>
                      <a:r>
                        <a:rPr kumimoji="1" lang="en-US" altLang="ja-JP" sz="900" b="0" i="0" u="none" strike="noStrike" cap="none" normalizeH="0" baseline="0" dirty="0" smtClean="0">
                          <a:ln>
                            <a:noFill/>
                          </a:ln>
                          <a:solidFill>
                            <a:schemeClr val="tx1"/>
                          </a:solidFill>
                          <a:effectLst/>
                          <a:latin typeface="Arial" charset="0"/>
                          <a:ea typeface="ＭＳ Ｐゴシック" charset="-128"/>
                        </a:rPr>
                        <a:t>11</a:t>
                      </a:r>
                      <a:r>
                        <a:rPr kumimoji="1" lang="ja-JP" altLang="en-US" sz="900" b="0" i="0" u="none" strike="noStrike" cap="none" normalizeH="0" baseline="0" dirty="0" smtClean="0">
                          <a:ln>
                            <a:noFill/>
                          </a:ln>
                          <a:solidFill>
                            <a:schemeClr val="tx1"/>
                          </a:solidFill>
                          <a:effectLst/>
                          <a:latin typeface="Arial" charset="0"/>
                          <a:ea typeface="ＭＳ Ｐゴシック" charset="-128"/>
                        </a:rPr>
                        <a:t>日（水）</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a:t>
                      </a:r>
                      <a:r>
                        <a:rPr kumimoji="1" lang="en-US" altLang="ja-JP" sz="900" b="0" i="0" u="none" strike="noStrike" cap="none" normalizeH="0" baseline="0" dirty="0" smtClean="0">
                          <a:ln>
                            <a:noFill/>
                          </a:ln>
                          <a:solidFill>
                            <a:schemeClr val="tx1"/>
                          </a:solidFill>
                          <a:effectLst/>
                          <a:latin typeface="Arial" charset="0"/>
                          <a:ea typeface="ＭＳ Ｐゴシック" charset="-128"/>
                        </a:rPr>
                        <a:t>12</a:t>
                      </a:r>
                      <a:r>
                        <a:rPr kumimoji="1" lang="ja-JP" altLang="en-US" sz="900" b="0" i="0" u="none" strike="noStrike" cap="none" normalizeH="0" baseline="0" dirty="0" smtClean="0">
                          <a:ln>
                            <a:noFill/>
                          </a:ln>
                          <a:solidFill>
                            <a:schemeClr val="tx1"/>
                          </a:solidFill>
                          <a:effectLst/>
                          <a:latin typeface="Arial" charset="0"/>
                          <a:ea typeface="ＭＳ Ｐゴシック" charset="-128"/>
                        </a:rPr>
                        <a:t>日（木）</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en-US" altLang="zh-TW" sz="900" b="0" i="0" u="none" strike="noStrike" dirty="0" smtClean="0">
                          <a:latin typeface="+mn-ea"/>
                          <a:ea typeface="+mn-ea"/>
                        </a:rPr>
                        <a:t>TKP</a:t>
                      </a:r>
                      <a:r>
                        <a:rPr lang="ja-JP" altLang="en-US" sz="900" b="0" i="0" u="none" strike="noStrike" dirty="0" smtClean="0">
                          <a:latin typeface="+mn-ea"/>
                          <a:ea typeface="+mn-ea"/>
                        </a:rPr>
                        <a:t>ガーデンシティ</a:t>
                      </a:r>
                      <a:r>
                        <a:rPr lang="zh-TW" altLang="en-US" sz="900" b="0" i="0" u="none" strike="noStrike" dirty="0" smtClean="0">
                          <a:latin typeface="+mn-ea"/>
                          <a:ea typeface="+mn-ea"/>
                        </a:rPr>
                        <a:t>広島</a:t>
                      </a:r>
                      <a:endParaRPr lang="zh-TW" altLang="en-US" sz="900" b="0" i="0" u="none" strike="noStrike" dirty="0">
                        <a:latin typeface="+mn-ea"/>
                        <a:ea typeface="+mn-ea"/>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計</a:t>
                      </a:r>
                      <a:r>
                        <a:rPr kumimoji="1" lang="en-US" altLang="ja-JP" sz="900" b="0" i="0" u="none" strike="noStrike" cap="none" normalizeH="0" baseline="0" dirty="0" smtClean="0">
                          <a:ln>
                            <a:noFill/>
                          </a:ln>
                          <a:solidFill>
                            <a:schemeClr val="tx1"/>
                          </a:solidFill>
                          <a:effectLst/>
                          <a:latin typeface="Arial" charset="0"/>
                          <a:ea typeface="ＭＳ Ｐゴシック" charset="-128"/>
                        </a:rPr>
                        <a:t>47</a:t>
                      </a:r>
                      <a:r>
                        <a:rPr kumimoji="1" lang="ja-JP" altLang="en-US" sz="900" b="0" i="0" u="none" strike="noStrike" cap="none" normalizeH="0" baseline="0" dirty="0" smtClean="0">
                          <a:ln>
                            <a:noFill/>
                          </a:ln>
                          <a:solidFill>
                            <a:schemeClr val="tx1"/>
                          </a:solidFill>
                          <a:effectLst/>
                          <a:latin typeface="Arial" charset="0"/>
                          <a:ea typeface="ＭＳ Ｐゴシック" charset="-128"/>
                        </a:rPr>
                        <a:t>名</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福岡会場</a:t>
                      </a: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9</a:t>
                      </a:r>
                      <a:r>
                        <a:rPr kumimoji="1" lang="ja-JP" altLang="en-US" sz="900" b="0" i="0" u="none" strike="noStrike" cap="none" normalizeH="0" baseline="0" dirty="0" smtClean="0">
                          <a:ln>
                            <a:noFill/>
                          </a:ln>
                          <a:solidFill>
                            <a:schemeClr val="tx1"/>
                          </a:solidFill>
                          <a:effectLst/>
                          <a:latin typeface="Arial" charset="0"/>
                          <a:ea typeface="ＭＳ Ｐゴシック" charset="-128"/>
                        </a:rPr>
                        <a:t>月</a:t>
                      </a:r>
                      <a:r>
                        <a:rPr kumimoji="1" lang="en-US" altLang="ja-JP" sz="900" b="0" i="0" u="none" strike="noStrike" cap="none" normalizeH="0" baseline="0" dirty="0" smtClean="0">
                          <a:ln>
                            <a:noFill/>
                          </a:ln>
                          <a:solidFill>
                            <a:schemeClr val="tx1"/>
                          </a:solidFill>
                          <a:effectLst/>
                          <a:latin typeface="Arial" charset="0"/>
                          <a:ea typeface="ＭＳ Ｐゴシック" charset="-128"/>
                        </a:rPr>
                        <a:t>25</a:t>
                      </a:r>
                      <a:r>
                        <a:rPr kumimoji="1" lang="ja-JP" altLang="en-US" sz="900" b="0" i="0" u="none" strike="noStrike" cap="none" normalizeH="0" baseline="0" dirty="0" smtClean="0">
                          <a:ln>
                            <a:noFill/>
                          </a:ln>
                          <a:solidFill>
                            <a:schemeClr val="tx1"/>
                          </a:solidFill>
                          <a:effectLst/>
                          <a:latin typeface="Arial" charset="0"/>
                          <a:ea typeface="ＭＳ Ｐゴシック" charset="-128"/>
                        </a:rPr>
                        <a:t>日（火）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a:t>
                      </a:r>
                      <a:r>
                        <a:rPr kumimoji="1" lang="en-US" altLang="ja-JP" sz="900" b="0" i="0" u="none" strike="noStrike" cap="none" normalizeH="0" baseline="0" dirty="0" smtClean="0">
                          <a:ln>
                            <a:noFill/>
                          </a:ln>
                          <a:solidFill>
                            <a:schemeClr val="tx1"/>
                          </a:solidFill>
                          <a:effectLst/>
                          <a:latin typeface="Arial" charset="0"/>
                          <a:ea typeface="ＭＳ Ｐゴシック" charset="-128"/>
                        </a:rPr>
                        <a:t>26</a:t>
                      </a:r>
                      <a:r>
                        <a:rPr kumimoji="1" lang="ja-JP" altLang="en-US" sz="900" b="0" i="0" u="none" strike="noStrike" cap="none" normalizeH="0" baseline="0" dirty="0" smtClean="0">
                          <a:ln>
                            <a:noFill/>
                          </a:ln>
                          <a:solidFill>
                            <a:schemeClr val="tx1"/>
                          </a:solidFill>
                          <a:effectLst/>
                          <a:latin typeface="Arial" charset="0"/>
                          <a:ea typeface="ＭＳ Ｐゴシック" charset="-128"/>
                        </a:rPr>
                        <a:t>日（水）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en-US" altLang="ja-JP" sz="900" b="0" i="0" u="none" strike="noStrike" dirty="0" smtClean="0">
                          <a:latin typeface="+mn-ea"/>
                          <a:ea typeface="+mn-ea"/>
                        </a:rPr>
                        <a:t>TKP</a:t>
                      </a:r>
                      <a:r>
                        <a:rPr lang="ja-JP" altLang="en-US" sz="900" b="0" i="0" u="none" strike="noStrike" dirty="0" smtClean="0">
                          <a:latin typeface="+mn-ea"/>
                          <a:ea typeface="+mn-ea"/>
                        </a:rPr>
                        <a:t>博多駅前シティセンター</a:t>
                      </a:r>
                      <a:endParaRPr lang="ja-JP" altLang="en-US" sz="900" b="0" i="0" u="none" strike="noStrike" dirty="0">
                        <a:latin typeface="+mn-ea"/>
                        <a:ea typeface="+mn-ea"/>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計</a:t>
                      </a:r>
                      <a:r>
                        <a:rPr kumimoji="1" lang="en-US" altLang="ja-JP" sz="900" b="0" i="0" u="none" strike="noStrike" cap="none" normalizeH="0" baseline="0" dirty="0" smtClean="0">
                          <a:ln>
                            <a:noFill/>
                          </a:ln>
                          <a:solidFill>
                            <a:schemeClr val="tx1"/>
                          </a:solidFill>
                          <a:effectLst/>
                          <a:latin typeface="Arial" charset="0"/>
                          <a:ea typeface="ＭＳ Ｐゴシック" charset="-128"/>
                        </a:rPr>
                        <a:t>52</a:t>
                      </a:r>
                      <a:r>
                        <a:rPr kumimoji="1" lang="ja-JP" altLang="en-US" sz="900" b="0" i="0" u="none" strike="noStrike" cap="none" normalizeH="0" baseline="0" dirty="0" smtClean="0">
                          <a:ln>
                            <a:noFill/>
                          </a:ln>
                          <a:solidFill>
                            <a:schemeClr val="tx1"/>
                          </a:solidFill>
                          <a:effectLst/>
                          <a:latin typeface="Arial" charset="0"/>
                          <a:ea typeface="ＭＳ Ｐゴシック" charset="-128"/>
                        </a:rPr>
                        <a:t>名</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大阪会場</a:t>
                      </a: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10</a:t>
                      </a:r>
                      <a:r>
                        <a:rPr kumimoji="1" lang="ja-JP" altLang="en-US" sz="900" b="0" i="0" u="none" strike="noStrike" cap="none" normalizeH="0" baseline="0" dirty="0" smtClean="0">
                          <a:ln>
                            <a:noFill/>
                          </a:ln>
                          <a:solidFill>
                            <a:schemeClr val="tx1"/>
                          </a:solidFill>
                          <a:effectLst/>
                          <a:latin typeface="Arial" charset="0"/>
                          <a:ea typeface="ＭＳ Ｐゴシック" charset="-128"/>
                        </a:rPr>
                        <a:t>月</a:t>
                      </a:r>
                      <a:r>
                        <a:rPr kumimoji="1" lang="en-US" altLang="ja-JP" sz="900" b="0" i="0" u="none" strike="noStrike" cap="none" normalizeH="0" baseline="0" dirty="0" smtClean="0">
                          <a:ln>
                            <a:noFill/>
                          </a:ln>
                          <a:solidFill>
                            <a:schemeClr val="tx1"/>
                          </a:solidFill>
                          <a:effectLst/>
                          <a:latin typeface="Arial" charset="0"/>
                          <a:ea typeface="ＭＳ Ｐゴシック" charset="-128"/>
                        </a:rPr>
                        <a:t>2</a:t>
                      </a:r>
                      <a:r>
                        <a:rPr kumimoji="1" lang="ja-JP" altLang="en-US" sz="900" b="0" i="0" u="none" strike="noStrike" cap="none" normalizeH="0" baseline="0" dirty="0" smtClean="0">
                          <a:ln>
                            <a:noFill/>
                          </a:ln>
                          <a:solidFill>
                            <a:schemeClr val="tx1"/>
                          </a:solidFill>
                          <a:effectLst/>
                          <a:latin typeface="Arial" charset="0"/>
                          <a:ea typeface="ＭＳ Ｐゴシック" charset="-128"/>
                        </a:rPr>
                        <a:t>日（火）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a:t>
                      </a:r>
                      <a:r>
                        <a:rPr kumimoji="1" lang="en-US" altLang="ja-JP" sz="900" b="0" i="0" u="none" strike="noStrike" cap="none" normalizeH="0" baseline="0" dirty="0" smtClean="0">
                          <a:ln>
                            <a:noFill/>
                          </a:ln>
                          <a:solidFill>
                            <a:schemeClr val="tx1"/>
                          </a:solidFill>
                          <a:effectLst/>
                          <a:latin typeface="Arial" charset="0"/>
                          <a:ea typeface="ＭＳ Ｐゴシック" charset="-128"/>
                        </a:rPr>
                        <a:t>3</a:t>
                      </a:r>
                      <a:r>
                        <a:rPr kumimoji="1" lang="ja-JP" altLang="en-US" sz="900" b="0" i="0" u="none" strike="noStrike" cap="none" normalizeH="0" baseline="0" dirty="0" smtClean="0">
                          <a:ln>
                            <a:noFill/>
                          </a:ln>
                          <a:solidFill>
                            <a:schemeClr val="tx1"/>
                          </a:solidFill>
                          <a:effectLst/>
                          <a:latin typeface="Arial" charset="0"/>
                          <a:ea typeface="ＭＳ Ｐゴシック" charset="-128"/>
                        </a:rPr>
                        <a:t>日（水）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ja-JP" altLang="en-US" sz="900" b="0" i="0" u="none" strike="noStrike" dirty="0" smtClean="0">
                          <a:latin typeface="+mn-ea"/>
                          <a:ea typeface="+mn-ea"/>
                        </a:rPr>
                        <a:t>（未定）</a:t>
                      </a:r>
                      <a:endParaRPr lang="ja-JP" altLang="en-US" sz="900" b="0" i="0" u="none" strike="noStrike" dirty="0">
                        <a:latin typeface="+mn-ea"/>
                        <a:ea typeface="+mn-ea"/>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計</a:t>
                      </a:r>
                      <a:r>
                        <a:rPr kumimoji="1" lang="en-US" altLang="ja-JP" sz="900" b="0" i="0" u="none" strike="noStrike" cap="none" normalizeH="0" baseline="0" dirty="0" smtClean="0">
                          <a:ln>
                            <a:noFill/>
                          </a:ln>
                          <a:solidFill>
                            <a:schemeClr val="tx1"/>
                          </a:solidFill>
                          <a:effectLst/>
                          <a:latin typeface="Arial" charset="0"/>
                          <a:ea typeface="ＭＳ Ｐゴシック" charset="-128"/>
                        </a:rPr>
                        <a:t>48</a:t>
                      </a:r>
                      <a:r>
                        <a:rPr kumimoji="1" lang="ja-JP" altLang="en-US" sz="900" b="0" i="0" u="none" strike="noStrike" cap="none" normalizeH="0" baseline="0" dirty="0" smtClean="0">
                          <a:ln>
                            <a:noFill/>
                          </a:ln>
                          <a:solidFill>
                            <a:schemeClr val="tx1"/>
                          </a:solidFill>
                          <a:effectLst/>
                          <a:latin typeface="Arial" charset="0"/>
                          <a:ea typeface="ＭＳ Ｐゴシック" charset="-128"/>
                        </a:rPr>
                        <a:t>名</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東京会場②</a:t>
                      </a: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10</a:t>
                      </a:r>
                      <a:r>
                        <a:rPr kumimoji="1" lang="ja-JP" altLang="en-US" sz="900" b="0" i="0" u="none" strike="noStrike" cap="none" normalizeH="0" baseline="0" dirty="0" smtClean="0">
                          <a:ln>
                            <a:noFill/>
                          </a:ln>
                          <a:solidFill>
                            <a:schemeClr val="tx1"/>
                          </a:solidFill>
                          <a:effectLst/>
                          <a:latin typeface="Arial" charset="0"/>
                          <a:ea typeface="ＭＳ Ｐゴシック" charset="-128"/>
                        </a:rPr>
                        <a:t>月</a:t>
                      </a:r>
                      <a:r>
                        <a:rPr kumimoji="1" lang="en-US" altLang="ja-JP" sz="900" b="0" i="0" u="none" strike="noStrike" cap="none" normalizeH="0" baseline="0" dirty="0" smtClean="0">
                          <a:ln>
                            <a:noFill/>
                          </a:ln>
                          <a:solidFill>
                            <a:schemeClr val="tx1"/>
                          </a:solidFill>
                          <a:effectLst/>
                          <a:latin typeface="Arial" charset="0"/>
                          <a:ea typeface="ＭＳ Ｐゴシック" charset="-128"/>
                        </a:rPr>
                        <a:t>8</a:t>
                      </a:r>
                      <a:r>
                        <a:rPr kumimoji="1" lang="ja-JP" altLang="en-US" sz="900" b="0" i="0" u="none" strike="noStrike" cap="none" normalizeH="0" baseline="0" dirty="0" smtClean="0">
                          <a:ln>
                            <a:noFill/>
                          </a:ln>
                          <a:solidFill>
                            <a:schemeClr val="tx1"/>
                          </a:solidFill>
                          <a:effectLst/>
                          <a:latin typeface="Arial" charset="0"/>
                          <a:ea typeface="ＭＳ Ｐゴシック" charset="-128"/>
                        </a:rPr>
                        <a:t>日（火）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a:t>
                      </a:r>
                      <a:r>
                        <a:rPr kumimoji="1" lang="en-US" altLang="ja-JP" sz="900" b="0" i="0" u="none" strike="noStrike" cap="none" normalizeH="0" baseline="0" dirty="0" smtClean="0">
                          <a:ln>
                            <a:noFill/>
                          </a:ln>
                          <a:solidFill>
                            <a:schemeClr val="tx1"/>
                          </a:solidFill>
                          <a:effectLst/>
                          <a:latin typeface="Arial" charset="0"/>
                          <a:ea typeface="ＭＳ Ｐゴシック" charset="-128"/>
                        </a:rPr>
                        <a:t>9</a:t>
                      </a:r>
                      <a:r>
                        <a:rPr kumimoji="1" lang="ja-JP" altLang="en-US" sz="900" b="0" i="0" u="none" strike="noStrike" cap="none" normalizeH="0" baseline="0" dirty="0" smtClean="0">
                          <a:ln>
                            <a:noFill/>
                          </a:ln>
                          <a:solidFill>
                            <a:schemeClr val="tx1"/>
                          </a:solidFill>
                          <a:effectLst/>
                          <a:latin typeface="Arial" charset="0"/>
                          <a:ea typeface="ＭＳ Ｐゴシック" charset="-128"/>
                        </a:rPr>
                        <a:t>日（水）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en-US" altLang="zh-TW" sz="900" b="0" i="0" u="none" strike="noStrike" dirty="0">
                          <a:latin typeface="ＭＳ Ｐゴシック" pitchFamily="50" charset="-128"/>
                          <a:ea typeface="ＭＳ Ｐゴシック" pitchFamily="50" charset="-128"/>
                        </a:rPr>
                        <a:t>TKP</a:t>
                      </a:r>
                      <a:r>
                        <a:rPr lang="zh-TW" altLang="en-US" sz="900" b="0" i="0" u="none" strike="noStrike" dirty="0" smtClean="0">
                          <a:latin typeface="ＭＳ Ｐゴシック" pitchFamily="50" charset="-128"/>
                          <a:ea typeface="ＭＳ Ｐゴシック" pitchFamily="50" charset="-128"/>
                        </a:rPr>
                        <a:t>東京駅前</a:t>
                      </a:r>
                      <a:endParaRPr lang="en-US" altLang="zh-TW" sz="900" b="0" i="0" u="none" strike="noStrike" dirty="0" smtClean="0">
                        <a:latin typeface="ＭＳ Ｐゴシック" pitchFamily="50" charset="-128"/>
                        <a:ea typeface="ＭＳ Ｐゴシック" pitchFamily="50" charset="-128"/>
                      </a:endParaRPr>
                    </a:p>
                    <a:p>
                      <a:pPr algn="ctr" fontAlgn="ctr"/>
                      <a:r>
                        <a:rPr lang="ja-JP" altLang="en-US" sz="900" b="0" i="0" u="none" strike="noStrike" dirty="0" smtClean="0">
                          <a:latin typeface="ＭＳ Ｐゴシック" pitchFamily="50" charset="-128"/>
                          <a:ea typeface="ＭＳ Ｐゴシック" pitchFamily="50" charset="-128"/>
                        </a:rPr>
                        <a:t>カンファレンスセンター</a:t>
                      </a:r>
                      <a:endParaRPr lang="zh-TW" altLang="en-US" sz="900" b="0" i="0" u="none" strike="noStrike" dirty="0">
                        <a:latin typeface="ＭＳ Ｐゴシック" pitchFamily="50" charset="-128"/>
                        <a:ea typeface="ＭＳ Ｐゴシック"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計</a:t>
                      </a:r>
                      <a:r>
                        <a:rPr kumimoji="1" lang="en-US" altLang="ja-JP" sz="900" b="0" i="0" u="none" strike="noStrike" cap="none" normalizeH="0" baseline="0" dirty="0" smtClean="0">
                          <a:ln>
                            <a:noFill/>
                          </a:ln>
                          <a:solidFill>
                            <a:schemeClr val="tx1"/>
                          </a:solidFill>
                          <a:effectLst/>
                          <a:latin typeface="Arial" charset="0"/>
                          <a:ea typeface="ＭＳ Ｐゴシック" charset="-128"/>
                        </a:rPr>
                        <a:t>56</a:t>
                      </a:r>
                      <a:r>
                        <a:rPr kumimoji="1" lang="ja-JP" altLang="en-US" sz="900" b="0" i="0" u="none" strike="noStrike" cap="none" normalizeH="0" baseline="0" dirty="0" smtClean="0">
                          <a:ln>
                            <a:noFill/>
                          </a:ln>
                          <a:solidFill>
                            <a:schemeClr val="tx1"/>
                          </a:solidFill>
                          <a:effectLst/>
                          <a:latin typeface="Arial" charset="0"/>
                          <a:ea typeface="ＭＳ Ｐゴシック" charset="-128"/>
                        </a:rPr>
                        <a:t>名</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r>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札幌会場</a:t>
                      </a: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10</a:t>
                      </a:r>
                      <a:r>
                        <a:rPr kumimoji="1" lang="ja-JP" altLang="en-US" sz="900" b="0" i="0" u="none" strike="noStrike" cap="none" normalizeH="0" baseline="0" dirty="0" smtClean="0">
                          <a:ln>
                            <a:noFill/>
                          </a:ln>
                          <a:solidFill>
                            <a:schemeClr val="tx1"/>
                          </a:solidFill>
                          <a:effectLst/>
                          <a:latin typeface="Arial" charset="0"/>
                          <a:ea typeface="ＭＳ Ｐゴシック" charset="-128"/>
                        </a:rPr>
                        <a:t>月</a:t>
                      </a:r>
                      <a:r>
                        <a:rPr kumimoji="1" lang="en-US" altLang="ja-JP" sz="900" b="0" i="0" u="none" strike="noStrike" cap="none" normalizeH="0" baseline="0" dirty="0" smtClean="0">
                          <a:ln>
                            <a:noFill/>
                          </a:ln>
                          <a:solidFill>
                            <a:schemeClr val="tx1"/>
                          </a:solidFill>
                          <a:effectLst/>
                          <a:latin typeface="Arial" charset="0"/>
                          <a:ea typeface="ＭＳ Ｐゴシック" charset="-128"/>
                        </a:rPr>
                        <a:t>16</a:t>
                      </a:r>
                      <a:r>
                        <a:rPr kumimoji="1" lang="ja-JP" altLang="en-US" sz="900" b="0" i="0" u="none" strike="noStrike" cap="none" normalizeH="0" baseline="0" dirty="0" smtClean="0">
                          <a:ln>
                            <a:noFill/>
                          </a:ln>
                          <a:solidFill>
                            <a:schemeClr val="tx1"/>
                          </a:solidFill>
                          <a:effectLst/>
                          <a:latin typeface="Arial" charset="0"/>
                          <a:ea typeface="ＭＳ Ｐゴシック" charset="-128"/>
                        </a:rPr>
                        <a:t>日（水）</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a:t>
                      </a:r>
                      <a:r>
                        <a:rPr kumimoji="1" lang="en-US" altLang="ja-JP" sz="900" b="0" i="0" u="none" strike="noStrike" cap="none" normalizeH="0" baseline="0" dirty="0" smtClean="0">
                          <a:ln>
                            <a:noFill/>
                          </a:ln>
                          <a:solidFill>
                            <a:schemeClr val="tx1"/>
                          </a:solidFill>
                          <a:effectLst/>
                          <a:latin typeface="Arial" charset="0"/>
                          <a:ea typeface="ＭＳ Ｐゴシック" charset="-128"/>
                        </a:rPr>
                        <a:t>17</a:t>
                      </a:r>
                      <a:r>
                        <a:rPr kumimoji="1" lang="ja-JP" altLang="en-US" sz="900" b="0" i="0" u="none" strike="noStrike" cap="none" normalizeH="0" baseline="0" dirty="0" smtClean="0">
                          <a:ln>
                            <a:noFill/>
                          </a:ln>
                          <a:solidFill>
                            <a:schemeClr val="tx1"/>
                          </a:solidFill>
                          <a:effectLst/>
                          <a:latin typeface="Arial" charset="0"/>
                          <a:ea typeface="ＭＳ Ｐゴシック" charset="-128"/>
                        </a:rPr>
                        <a:t>日（木）</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en-US" altLang="ja-JP" sz="900" b="0" i="0" u="none" strike="noStrike" dirty="0" smtClean="0">
                          <a:latin typeface="ＭＳ Ｐゴシック" pitchFamily="50" charset="-128"/>
                          <a:ea typeface="ＭＳ Ｐゴシック" pitchFamily="50" charset="-128"/>
                        </a:rPr>
                        <a:t>TKP</a:t>
                      </a:r>
                      <a:r>
                        <a:rPr lang="ja-JP" altLang="en-US" sz="900" b="0" i="0" u="none" strike="noStrike" dirty="0" smtClean="0">
                          <a:latin typeface="ＭＳ Ｐゴシック" pitchFamily="50" charset="-128"/>
                          <a:ea typeface="ＭＳ Ｐゴシック" pitchFamily="50" charset="-128"/>
                        </a:rPr>
                        <a:t>ガーデンシティ</a:t>
                      </a:r>
                      <a:endParaRPr lang="en-US" altLang="ja-JP" sz="900" b="0" i="0" u="none" strike="noStrike" dirty="0" smtClean="0">
                        <a:latin typeface="ＭＳ Ｐゴシック" pitchFamily="50" charset="-128"/>
                        <a:ea typeface="ＭＳ Ｐゴシック" pitchFamily="50" charset="-128"/>
                      </a:endParaRPr>
                    </a:p>
                    <a:p>
                      <a:pPr algn="ctr" fontAlgn="ctr"/>
                      <a:r>
                        <a:rPr lang="ja-JP" altLang="en-US" sz="900" b="0" i="0" u="none" strike="noStrike" dirty="0" smtClean="0">
                          <a:latin typeface="ＭＳ Ｐゴシック" pitchFamily="50" charset="-128"/>
                          <a:ea typeface="ＭＳ Ｐゴシック" pitchFamily="50" charset="-128"/>
                        </a:rPr>
                        <a:t>札幌きょうさいサロン</a:t>
                      </a:r>
                      <a:endParaRPr lang="ja-JP" altLang="en-US" sz="900" b="0" i="0" u="none" strike="noStrike" dirty="0">
                        <a:latin typeface="ＭＳ Ｐゴシック" pitchFamily="50" charset="-128"/>
                        <a:ea typeface="ＭＳ Ｐゴシック"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計</a:t>
                      </a:r>
                      <a:r>
                        <a:rPr kumimoji="1" lang="en-US" altLang="ja-JP" sz="900" b="0" i="0" u="none" strike="noStrike" cap="none" normalizeH="0" baseline="0" dirty="0" smtClean="0">
                          <a:ln>
                            <a:noFill/>
                          </a:ln>
                          <a:solidFill>
                            <a:schemeClr val="tx1"/>
                          </a:solidFill>
                          <a:effectLst/>
                          <a:latin typeface="Arial" charset="0"/>
                          <a:ea typeface="ＭＳ Ｐゴシック" charset="-128"/>
                        </a:rPr>
                        <a:t>33</a:t>
                      </a:r>
                      <a:r>
                        <a:rPr kumimoji="1" lang="ja-JP" altLang="en-US" sz="900" b="0" i="0" u="none" strike="noStrike" cap="none" normalizeH="0" baseline="0" dirty="0" smtClean="0">
                          <a:ln>
                            <a:noFill/>
                          </a:ln>
                          <a:solidFill>
                            <a:schemeClr val="tx1"/>
                          </a:solidFill>
                          <a:effectLst/>
                          <a:latin typeface="Arial" charset="0"/>
                          <a:ea typeface="ＭＳ Ｐゴシック" charset="-128"/>
                        </a:rPr>
                        <a:t>名</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r>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金沢会場</a:t>
                      </a: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10</a:t>
                      </a:r>
                      <a:r>
                        <a:rPr kumimoji="1" lang="ja-JP" altLang="en-US" sz="900" b="0" i="0" u="none" strike="noStrike" cap="none" normalizeH="0" baseline="0" dirty="0" smtClean="0">
                          <a:ln>
                            <a:noFill/>
                          </a:ln>
                          <a:solidFill>
                            <a:schemeClr val="tx1"/>
                          </a:solidFill>
                          <a:effectLst/>
                          <a:latin typeface="Arial" charset="0"/>
                          <a:ea typeface="ＭＳ Ｐゴシック" charset="-128"/>
                        </a:rPr>
                        <a:t>月</a:t>
                      </a:r>
                      <a:r>
                        <a:rPr kumimoji="1" lang="en-US" altLang="ja-JP" sz="900" b="0" i="0" u="none" strike="noStrike" cap="none" normalizeH="0" baseline="0" dirty="0" smtClean="0">
                          <a:ln>
                            <a:noFill/>
                          </a:ln>
                          <a:solidFill>
                            <a:schemeClr val="tx1"/>
                          </a:solidFill>
                          <a:effectLst/>
                          <a:latin typeface="Arial" charset="0"/>
                          <a:ea typeface="ＭＳ Ｐゴシック" charset="-128"/>
                        </a:rPr>
                        <a:t>29</a:t>
                      </a:r>
                      <a:r>
                        <a:rPr kumimoji="1" lang="ja-JP" altLang="en-US" sz="900" b="0" i="0" u="none" strike="noStrike" cap="none" normalizeH="0" baseline="0" dirty="0" smtClean="0">
                          <a:ln>
                            <a:noFill/>
                          </a:ln>
                          <a:solidFill>
                            <a:schemeClr val="tx1"/>
                          </a:solidFill>
                          <a:effectLst/>
                          <a:latin typeface="Arial" charset="0"/>
                          <a:ea typeface="ＭＳ Ｐゴシック" charset="-128"/>
                        </a:rPr>
                        <a:t>日（火）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a:t>
                      </a:r>
                      <a:r>
                        <a:rPr kumimoji="1" lang="en-US" altLang="ja-JP" sz="900" b="0" i="0" u="none" strike="noStrike" cap="none" normalizeH="0" baseline="0" dirty="0" smtClean="0">
                          <a:ln>
                            <a:noFill/>
                          </a:ln>
                          <a:solidFill>
                            <a:schemeClr val="tx1"/>
                          </a:solidFill>
                          <a:effectLst/>
                          <a:latin typeface="Arial" charset="0"/>
                          <a:ea typeface="ＭＳ Ｐゴシック" charset="-128"/>
                        </a:rPr>
                        <a:t>30</a:t>
                      </a:r>
                      <a:r>
                        <a:rPr kumimoji="1" lang="ja-JP" altLang="en-US" sz="900" b="0" i="0" u="none" strike="noStrike" cap="none" normalizeH="0" baseline="0" dirty="0" smtClean="0">
                          <a:ln>
                            <a:noFill/>
                          </a:ln>
                          <a:solidFill>
                            <a:schemeClr val="tx1"/>
                          </a:solidFill>
                          <a:effectLst/>
                          <a:latin typeface="Arial" charset="0"/>
                          <a:ea typeface="ＭＳ Ｐゴシック" charset="-128"/>
                        </a:rPr>
                        <a:t>日（水）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ja-JP" altLang="en-US" sz="900" b="0" i="0" u="none" strike="noStrike" dirty="0" smtClean="0">
                          <a:latin typeface="+mn-ea"/>
                          <a:ea typeface="+mn-ea"/>
                        </a:rPr>
                        <a:t>（未定）</a:t>
                      </a:r>
                      <a:endParaRPr lang="ja-JP" altLang="en-US" sz="900" b="0" i="0" u="none" strike="noStrike" dirty="0">
                        <a:latin typeface="+mn-ea"/>
                        <a:ea typeface="+mn-ea"/>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計</a:t>
                      </a:r>
                      <a:r>
                        <a:rPr kumimoji="1" lang="en-US" altLang="ja-JP" sz="900" b="0" i="0" u="none" strike="noStrike" cap="none" normalizeH="0" baseline="0" dirty="0" smtClean="0">
                          <a:ln>
                            <a:noFill/>
                          </a:ln>
                          <a:solidFill>
                            <a:schemeClr val="tx1"/>
                          </a:solidFill>
                          <a:effectLst/>
                          <a:latin typeface="Arial" charset="0"/>
                          <a:ea typeface="ＭＳ Ｐゴシック" charset="-128"/>
                        </a:rPr>
                        <a:t>24</a:t>
                      </a:r>
                      <a:r>
                        <a:rPr kumimoji="1" lang="ja-JP" altLang="en-US" sz="900" b="0" i="0" u="none" strike="noStrike" cap="none" normalizeH="0" baseline="0" dirty="0" smtClean="0">
                          <a:ln>
                            <a:noFill/>
                          </a:ln>
                          <a:solidFill>
                            <a:schemeClr val="tx1"/>
                          </a:solidFill>
                          <a:effectLst/>
                          <a:latin typeface="Arial" charset="0"/>
                          <a:ea typeface="ＭＳ Ｐゴシック" charset="-128"/>
                        </a:rPr>
                        <a:t>名</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r>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埼玉会場</a:t>
                      </a: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11</a:t>
                      </a:r>
                      <a:r>
                        <a:rPr kumimoji="1" lang="ja-JP" altLang="en-US" sz="900" b="0" i="0" u="none" strike="noStrike" cap="none" normalizeH="0" baseline="0" dirty="0" smtClean="0">
                          <a:ln>
                            <a:noFill/>
                          </a:ln>
                          <a:solidFill>
                            <a:schemeClr val="tx1"/>
                          </a:solidFill>
                          <a:effectLst/>
                          <a:latin typeface="Arial" charset="0"/>
                          <a:ea typeface="ＭＳ Ｐゴシック" charset="-128"/>
                        </a:rPr>
                        <a:t>月</a:t>
                      </a:r>
                      <a:r>
                        <a:rPr kumimoji="1" lang="en-US" altLang="ja-JP" sz="900" b="0" i="0" u="none" strike="noStrike" cap="none" normalizeH="0" baseline="0" dirty="0" smtClean="0">
                          <a:ln>
                            <a:noFill/>
                          </a:ln>
                          <a:solidFill>
                            <a:schemeClr val="tx1"/>
                          </a:solidFill>
                          <a:effectLst/>
                          <a:latin typeface="Arial" charset="0"/>
                          <a:ea typeface="ＭＳ Ｐゴシック" charset="-128"/>
                        </a:rPr>
                        <a:t>6</a:t>
                      </a:r>
                      <a:r>
                        <a:rPr kumimoji="1" lang="ja-JP" altLang="en-US" sz="900" b="0" i="0" u="none" strike="noStrike" cap="none" normalizeH="0" baseline="0" dirty="0" smtClean="0">
                          <a:ln>
                            <a:noFill/>
                          </a:ln>
                          <a:solidFill>
                            <a:schemeClr val="tx1"/>
                          </a:solidFill>
                          <a:effectLst/>
                          <a:latin typeface="Arial" charset="0"/>
                          <a:ea typeface="ＭＳ Ｐゴシック" charset="-128"/>
                        </a:rPr>
                        <a:t>日（火）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a:t>
                      </a:r>
                      <a:r>
                        <a:rPr kumimoji="1" lang="en-US" altLang="ja-JP" sz="900" b="0" i="0" u="none" strike="noStrike" cap="none" normalizeH="0" baseline="0" dirty="0" smtClean="0">
                          <a:ln>
                            <a:noFill/>
                          </a:ln>
                          <a:solidFill>
                            <a:schemeClr val="tx1"/>
                          </a:solidFill>
                          <a:effectLst/>
                          <a:latin typeface="Arial" charset="0"/>
                          <a:ea typeface="ＭＳ Ｐゴシック" charset="-128"/>
                        </a:rPr>
                        <a:t>7</a:t>
                      </a:r>
                      <a:r>
                        <a:rPr kumimoji="1" lang="ja-JP" altLang="en-US" sz="900" b="0" i="0" u="none" strike="noStrike" cap="none" normalizeH="0" baseline="0" dirty="0" smtClean="0">
                          <a:ln>
                            <a:noFill/>
                          </a:ln>
                          <a:solidFill>
                            <a:schemeClr val="tx1"/>
                          </a:solidFill>
                          <a:effectLst/>
                          <a:latin typeface="Arial" charset="0"/>
                          <a:ea typeface="ＭＳ Ｐゴシック" charset="-128"/>
                        </a:rPr>
                        <a:t>日（水）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zh-TW" altLang="en-US" sz="900" b="0" i="0" u="none" strike="noStrike" dirty="0" smtClean="0">
                          <a:latin typeface="ＭＳ Ｐゴシック" pitchFamily="50" charset="-128"/>
                          <a:ea typeface="ＭＳ Ｐゴシック" pitchFamily="50" charset="-128"/>
                        </a:rPr>
                        <a:t>大宮</a:t>
                      </a:r>
                      <a:r>
                        <a:rPr lang="ja-JP" altLang="en-US" sz="900" b="0" i="0" u="none" strike="noStrike" dirty="0" smtClean="0">
                          <a:latin typeface="ＭＳ Ｐゴシック" pitchFamily="50" charset="-128"/>
                          <a:ea typeface="ＭＳ Ｐゴシック" pitchFamily="50" charset="-128"/>
                        </a:rPr>
                        <a:t>ソニックシティ</a:t>
                      </a:r>
                      <a:endParaRPr lang="zh-TW" altLang="en-US" sz="900" b="0" i="0" u="none" strike="noStrike" dirty="0">
                        <a:latin typeface="ＭＳ Ｐゴシック" pitchFamily="50" charset="-128"/>
                        <a:ea typeface="ＭＳ Ｐゴシック"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計</a:t>
                      </a:r>
                      <a:r>
                        <a:rPr kumimoji="1" lang="en-US" altLang="ja-JP" sz="900" b="0" i="0" u="none" strike="noStrike" cap="none" normalizeH="0" baseline="0" dirty="0" smtClean="0">
                          <a:ln>
                            <a:noFill/>
                          </a:ln>
                          <a:solidFill>
                            <a:schemeClr val="tx1"/>
                          </a:solidFill>
                          <a:effectLst/>
                          <a:latin typeface="Arial" charset="0"/>
                          <a:ea typeface="ＭＳ Ｐゴシック" charset="-128"/>
                        </a:rPr>
                        <a:t>50</a:t>
                      </a:r>
                      <a:r>
                        <a:rPr kumimoji="1" lang="ja-JP" altLang="en-US" sz="900" b="0" i="0" u="none" strike="noStrike" cap="none" normalizeH="0" baseline="0" dirty="0" smtClean="0">
                          <a:ln>
                            <a:noFill/>
                          </a:ln>
                          <a:solidFill>
                            <a:schemeClr val="tx1"/>
                          </a:solidFill>
                          <a:effectLst/>
                          <a:latin typeface="Arial" charset="0"/>
                          <a:ea typeface="ＭＳ Ｐゴシック" charset="-128"/>
                        </a:rPr>
                        <a:t>名</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鹿児島会場</a:t>
                      </a: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11</a:t>
                      </a:r>
                      <a:r>
                        <a:rPr kumimoji="1" lang="ja-JP" altLang="en-US" sz="900" b="0" i="0" u="none" strike="noStrike" cap="none" normalizeH="0" baseline="0" dirty="0" smtClean="0">
                          <a:ln>
                            <a:noFill/>
                          </a:ln>
                          <a:solidFill>
                            <a:schemeClr val="tx1"/>
                          </a:solidFill>
                          <a:effectLst/>
                          <a:latin typeface="Arial" charset="0"/>
                          <a:ea typeface="ＭＳ Ｐゴシック" charset="-128"/>
                        </a:rPr>
                        <a:t>月</a:t>
                      </a:r>
                      <a:r>
                        <a:rPr kumimoji="1" lang="en-US" altLang="ja-JP" sz="900" b="0" i="0" u="none" strike="noStrike" cap="none" normalizeH="0" baseline="0" dirty="0" smtClean="0">
                          <a:ln>
                            <a:noFill/>
                          </a:ln>
                          <a:solidFill>
                            <a:schemeClr val="tx1"/>
                          </a:solidFill>
                          <a:effectLst/>
                          <a:latin typeface="Arial" charset="0"/>
                          <a:ea typeface="ＭＳ Ｐゴシック" charset="-128"/>
                        </a:rPr>
                        <a:t>20</a:t>
                      </a:r>
                      <a:r>
                        <a:rPr kumimoji="1" lang="ja-JP" altLang="en-US" sz="900" b="0" i="0" u="none" strike="noStrike" cap="none" normalizeH="0" baseline="0" dirty="0" smtClean="0">
                          <a:ln>
                            <a:noFill/>
                          </a:ln>
                          <a:solidFill>
                            <a:schemeClr val="tx1"/>
                          </a:solidFill>
                          <a:effectLst/>
                          <a:latin typeface="Arial" charset="0"/>
                          <a:ea typeface="ＭＳ Ｐゴシック" charset="-128"/>
                        </a:rPr>
                        <a:t>日（水）</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a:t>
                      </a:r>
                      <a:r>
                        <a:rPr kumimoji="1" lang="en-US" altLang="ja-JP" sz="900" b="0" i="0" u="none" strike="noStrike" cap="none" normalizeH="0" baseline="0" dirty="0" smtClean="0">
                          <a:ln>
                            <a:noFill/>
                          </a:ln>
                          <a:solidFill>
                            <a:schemeClr val="tx1"/>
                          </a:solidFill>
                          <a:effectLst/>
                          <a:latin typeface="Arial" charset="0"/>
                          <a:ea typeface="ＭＳ Ｐゴシック" charset="-128"/>
                        </a:rPr>
                        <a:t>21</a:t>
                      </a:r>
                      <a:r>
                        <a:rPr kumimoji="1" lang="ja-JP" altLang="en-US" sz="900" b="0" i="0" u="none" strike="noStrike" cap="none" normalizeH="0" baseline="0" dirty="0" smtClean="0">
                          <a:ln>
                            <a:noFill/>
                          </a:ln>
                          <a:solidFill>
                            <a:schemeClr val="tx1"/>
                          </a:solidFill>
                          <a:effectLst/>
                          <a:latin typeface="Arial" charset="0"/>
                          <a:ea typeface="ＭＳ Ｐゴシック" charset="-128"/>
                        </a:rPr>
                        <a:t>日（木）</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zh-TW" altLang="en-US" sz="900" b="0" i="0" u="none" strike="noStrike" dirty="0" smtClean="0">
                          <a:latin typeface="ＭＳ Ｐゴシック" pitchFamily="50" charset="-128"/>
                          <a:ea typeface="ＭＳ Ｐゴシック" pitchFamily="50" charset="-128"/>
                        </a:rPr>
                        <a:t>天文館</a:t>
                      </a:r>
                      <a:r>
                        <a:rPr lang="ja-JP" altLang="en-US" sz="900" b="0" i="0" u="none" strike="noStrike" dirty="0" smtClean="0">
                          <a:latin typeface="ＭＳ Ｐゴシック" pitchFamily="50" charset="-128"/>
                          <a:ea typeface="ＭＳ Ｐゴシック" pitchFamily="50" charset="-128"/>
                        </a:rPr>
                        <a:t>ビジョンホール</a:t>
                      </a:r>
                      <a:endParaRPr lang="zh-TW" altLang="en-US" sz="900" b="0" i="0" u="none" strike="noStrike" dirty="0">
                        <a:latin typeface="ＭＳ Ｐゴシック" pitchFamily="50" charset="-128"/>
                        <a:ea typeface="ＭＳ Ｐゴシック"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計</a:t>
                      </a:r>
                      <a:r>
                        <a:rPr kumimoji="1" lang="en-US" altLang="ja-JP" sz="900" b="0" i="0" u="none" strike="noStrike" cap="none" normalizeH="0" baseline="0" dirty="0" smtClean="0">
                          <a:ln>
                            <a:noFill/>
                          </a:ln>
                          <a:solidFill>
                            <a:schemeClr val="tx1"/>
                          </a:solidFill>
                          <a:effectLst/>
                          <a:latin typeface="Arial" charset="0"/>
                          <a:ea typeface="ＭＳ Ｐゴシック" charset="-128"/>
                        </a:rPr>
                        <a:t>31</a:t>
                      </a:r>
                      <a:r>
                        <a:rPr kumimoji="1" lang="ja-JP" altLang="en-US" sz="900" b="0" i="0" u="none" strike="noStrike" cap="none" normalizeH="0" baseline="0" dirty="0" smtClean="0">
                          <a:ln>
                            <a:noFill/>
                          </a:ln>
                          <a:solidFill>
                            <a:schemeClr val="tx1"/>
                          </a:solidFill>
                          <a:effectLst/>
                          <a:latin typeface="Arial" charset="0"/>
                          <a:ea typeface="ＭＳ Ｐゴシック" charset="-128"/>
                        </a:rPr>
                        <a:t>名</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京都会場</a:t>
                      </a: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12</a:t>
                      </a:r>
                      <a:r>
                        <a:rPr kumimoji="1" lang="ja-JP" altLang="en-US" sz="900" b="0" i="0" u="none" strike="noStrike" cap="none" normalizeH="0" baseline="0" dirty="0" smtClean="0">
                          <a:ln>
                            <a:noFill/>
                          </a:ln>
                          <a:solidFill>
                            <a:schemeClr val="tx1"/>
                          </a:solidFill>
                          <a:effectLst/>
                          <a:latin typeface="Arial" charset="0"/>
                          <a:ea typeface="ＭＳ Ｐゴシック" charset="-128"/>
                        </a:rPr>
                        <a:t>月</a:t>
                      </a:r>
                      <a:r>
                        <a:rPr kumimoji="1" lang="en-US" altLang="ja-JP" sz="900" b="0" i="0" u="none" strike="noStrike" cap="none" normalizeH="0" baseline="0" dirty="0" smtClean="0">
                          <a:ln>
                            <a:noFill/>
                          </a:ln>
                          <a:solidFill>
                            <a:schemeClr val="tx1"/>
                          </a:solidFill>
                          <a:effectLst/>
                          <a:latin typeface="Arial" charset="0"/>
                          <a:ea typeface="ＭＳ Ｐゴシック" charset="-128"/>
                        </a:rPr>
                        <a:t>3</a:t>
                      </a:r>
                      <a:r>
                        <a:rPr kumimoji="1" lang="ja-JP" altLang="en-US" sz="900" b="0" i="0" u="none" strike="noStrike" cap="none" normalizeH="0" baseline="0" dirty="0" smtClean="0">
                          <a:ln>
                            <a:noFill/>
                          </a:ln>
                          <a:solidFill>
                            <a:schemeClr val="tx1"/>
                          </a:solidFill>
                          <a:effectLst/>
                          <a:latin typeface="Arial" charset="0"/>
                          <a:ea typeface="ＭＳ Ｐゴシック" charset="-128"/>
                        </a:rPr>
                        <a:t>日（火）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a:t>
                      </a:r>
                      <a:r>
                        <a:rPr kumimoji="1" lang="en-US" altLang="ja-JP" sz="900" b="0" i="0" u="none" strike="noStrike" cap="none" normalizeH="0" baseline="0" dirty="0" smtClean="0">
                          <a:ln>
                            <a:noFill/>
                          </a:ln>
                          <a:solidFill>
                            <a:schemeClr val="tx1"/>
                          </a:solidFill>
                          <a:effectLst/>
                          <a:latin typeface="Arial" charset="0"/>
                          <a:ea typeface="ＭＳ Ｐゴシック" charset="-128"/>
                        </a:rPr>
                        <a:t>4</a:t>
                      </a:r>
                      <a:r>
                        <a:rPr kumimoji="1" lang="ja-JP" altLang="en-US" sz="900" b="0" i="0" u="none" strike="noStrike" cap="none" normalizeH="0" baseline="0" dirty="0" smtClean="0">
                          <a:ln>
                            <a:noFill/>
                          </a:ln>
                          <a:solidFill>
                            <a:schemeClr val="tx1"/>
                          </a:solidFill>
                          <a:effectLst/>
                          <a:latin typeface="Arial" charset="0"/>
                          <a:ea typeface="ＭＳ Ｐゴシック" charset="-128"/>
                        </a:rPr>
                        <a:t>日（水）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ja-JP" altLang="en-US" sz="900" b="0" i="0" u="none" strike="noStrike" dirty="0" smtClean="0">
                          <a:latin typeface="+mn-ea"/>
                          <a:ea typeface="+mn-ea"/>
                        </a:rPr>
                        <a:t>（未定）</a:t>
                      </a:r>
                      <a:endParaRPr lang="ja-JP" altLang="en-US" sz="900" b="0" i="0" u="none" strike="noStrike" dirty="0">
                        <a:latin typeface="+mn-ea"/>
                        <a:ea typeface="+mn-ea"/>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計</a:t>
                      </a:r>
                      <a:r>
                        <a:rPr kumimoji="1" lang="en-US" altLang="ja-JP" sz="900" b="0" i="0" u="none" strike="noStrike" cap="none" normalizeH="0" baseline="0" dirty="0" smtClean="0">
                          <a:ln>
                            <a:noFill/>
                          </a:ln>
                          <a:solidFill>
                            <a:schemeClr val="tx1"/>
                          </a:solidFill>
                          <a:effectLst/>
                          <a:latin typeface="Arial" charset="0"/>
                          <a:ea typeface="ＭＳ Ｐゴシック" charset="-128"/>
                        </a:rPr>
                        <a:t>50</a:t>
                      </a:r>
                      <a:r>
                        <a:rPr kumimoji="1" lang="ja-JP" altLang="en-US" sz="900" b="0" i="0" u="none" strike="noStrike" cap="none" normalizeH="0" baseline="0" dirty="0" smtClean="0">
                          <a:ln>
                            <a:noFill/>
                          </a:ln>
                          <a:solidFill>
                            <a:schemeClr val="tx1"/>
                          </a:solidFill>
                          <a:effectLst/>
                          <a:latin typeface="Arial" charset="0"/>
                          <a:ea typeface="ＭＳ Ｐゴシック" charset="-128"/>
                        </a:rPr>
                        <a:t>名</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r>
              <a:tr h="268288">
                <a:tc gridSpan="3">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Arial" charset="0"/>
                          <a:ea typeface="ＭＳ Ｐゴシック" charset="-128"/>
                        </a:rPr>
                        <a:t>合計</a:t>
                      </a:r>
                      <a:r>
                        <a:rPr kumimoji="1" lang="en-US" altLang="ja-JP" sz="1200" b="1" i="0" u="none" strike="noStrike" cap="none" normalizeH="0" baseline="0" dirty="0" smtClean="0">
                          <a:ln>
                            <a:noFill/>
                          </a:ln>
                          <a:solidFill>
                            <a:schemeClr val="bg1"/>
                          </a:solidFill>
                          <a:effectLst/>
                          <a:latin typeface="Arial" charset="0"/>
                          <a:ea typeface="ＭＳ Ｐゴシック" charset="-128"/>
                        </a:rPr>
                        <a:t>14</a:t>
                      </a:r>
                      <a:r>
                        <a:rPr kumimoji="1" lang="ja-JP" altLang="en-US" sz="1200" b="1" i="0" u="none" strike="noStrike" cap="none" normalizeH="0" baseline="0" dirty="0" smtClean="0">
                          <a:ln>
                            <a:noFill/>
                          </a:ln>
                          <a:solidFill>
                            <a:schemeClr val="bg1"/>
                          </a:solidFill>
                          <a:effectLst/>
                          <a:latin typeface="Arial" charset="0"/>
                          <a:ea typeface="ＭＳ Ｐゴシック" charset="-128"/>
                        </a:rPr>
                        <a:t>回</a:t>
                      </a: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66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Arial" charset="0"/>
                          <a:ea typeface="ＭＳ Ｐゴシック" charset="-128"/>
                        </a:rPr>
                        <a:t>計</a:t>
                      </a:r>
                      <a:r>
                        <a:rPr kumimoji="1" lang="en-US" altLang="ja-JP" sz="1200" b="1" i="0" u="none" strike="noStrike" cap="none" normalizeH="0" baseline="0" dirty="0" smtClean="0">
                          <a:ln>
                            <a:noFill/>
                          </a:ln>
                          <a:solidFill>
                            <a:schemeClr val="bg1"/>
                          </a:solidFill>
                          <a:effectLst/>
                          <a:latin typeface="Arial" charset="0"/>
                          <a:ea typeface="ＭＳ Ｐゴシック" charset="-128"/>
                        </a:rPr>
                        <a:t>606</a:t>
                      </a:r>
                      <a:r>
                        <a:rPr kumimoji="1" lang="ja-JP" altLang="en-US" sz="1200" b="1" i="0" u="none" strike="noStrike" cap="none" normalizeH="0" baseline="0" dirty="0" smtClean="0">
                          <a:ln>
                            <a:noFill/>
                          </a:ln>
                          <a:solidFill>
                            <a:schemeClr val="bg1"/>
                          </a:solidFill>
                          <a:effectLst/>
                          <a:latin typeface="Arial" charset="0"/>
                          <a:ea typeface="ＭＳ Ｐゴシック" charset="-128"/>
                        </a:rPr>
                        <a:t>名</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6600"/>
                    </a:solidFill>
                  </a:tcPr>
                </a:tc>
              </a:tr>
            </a:tbl>
          </a:graphicData>
        </a:graphic>
      </p:graphicFrame>
      <p:pic>
        <p:nvPicPr>
          <p:cNvPr id="9300" name="Picture 86"/>
          <p:cNvPicPr>
            <a:picLocks noChangeAspect="1" noChangeArrowheads="1"/>
          </p:cNvPicPr>
          <p:nvPr/>
        </p:nvPicPr>
        <p:blipFill>
          <a:blip r:embed="rId3" cstate="print"/>
          <a:srcRect/>
          <a:stretch>
            <a:fillRect/>
          </a:stretch>
        </p:blipFill>
        <p:spPr bwMode="auto">
          <a:xfrm>
            <a:off x="106363" y="776293"/>
            <a:ext cx="4208462" cy="5335587"/>
          </a:xfrm>
          <a:prstGeom prst="rect">
            <a:avLst/>
          </a:prstGeom>
          <a:noFill/>
          <a:ln w="9525">
            <a:noFill/>
            <a:miter lim="800000"/>
            <a:headEnd/>
            <a:tailEnd/>
          </a:ln>
        </p:spPr>
      </p:pic>
      <p:sp>
        <p:nvSpPr>
          <p:cNvPr id="5" name="正方形/長方形 4"/>
          <p:cNvSpPr/>
          <p:nvPr/>
        </p:nvSpPr>
        <p:spPr>
          <a:xfrm>
            <a:off x="-16559"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開催日・開催場所（案）</a:t>
            </a:r>
          </a:p>
        </p:txBody>
      </p:sp>
    </p:spTree>
    <p:extLst>
      <p:ext uri="{BB962C8B-B14F-4D97-AF65-F5344CB8AC3E}">
        <p14:creationId xmlns:p14="http://schemas.microsoft.com/office/powerpoint/2010/main" xmlns="" val="1842087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Line 232"/>
          <p:cNvSpPr>
            <a:spLocks noChangeShapeType="1"/>
          </p:cNvSpPr>
          <p:nvPr/>
        </p:nvSpPr>
        <p:spPr bwMode="auto">
          <a:xfrm>
            <a:off x="552450" y="5413375"/>
            <a:ext cx="0" cy="0"/>
          </a:xfrm>
          <a:prstGeom prst="line">
            <a:avLst/>
          </a:prstGeom>
          <a:noFill/>
          <a:ln w="9525">
            <a:solidFill>
              <a:srgbClr val="000000"/>
            </a:solidFill>
            <a:round/>
            <a:headEnd/>
            <a:tailEnd/>
          </a:ln>
        </p:spPr>
        <p:txBody>
          <a:bodyPr/>
          <a:lstStyle/>
          <a:p>
            <a:endParaRPr lang="ja-JP" altLang="en-US"/>
          </a:p>
        </p:txBody>
      </p:sp>
      <p:pic>
        <p:nvPicPr>
          <p:cNvPr id="10244" name="Picture 6"/>
          <p:cNvPicPr>
            <a:picLocks noChangeAspect="1" noChangeArrowheads="1"/>
          </p:cNvPicPr>
          <p:nvPr/>
        </p:nvPicPr>
        <p:blipFill>
          <a:blip r:embed="rId3" cstate="print"/>
          <a:srcRect/>
          <a:stretch>
            <a:fillRect/>
          </a:stretch>
        </p:blipFill>
        <p:spPr bwMode="auto">
          <a:xfrm>
            <a:off x="727515" y="758210"/>
            <a:ext cx="7814498" cy="6059746"/>
          </a:xfrm>
          <a:prstGeom prst="rect">
            <a:avLst/>
          </a:prstGeom>
          <a:noFill/>
          <a:ln w="9525">
            <a:noFill/>
            <a:miter lim="800000"/>
            <a:headEnd/>
            <a:tailEnd/>
          </a:ln>
        </p:spPr>
      </p:pic>
      <p:sp>
        <p:nvSpPr>
          <p:cNvPr id="5" name="正方形/長方形 4"/>
          <p:cNvSpPr/>
          <p:nvPr/>
        </p:nvSpPr>
        <p:spPr>
          <a:xfrm>
            <a:off x="-16551"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都道府県別・会場別の受講者割り当て数</a:t>
            </a:r>
          </a:p>
        </p:txBody>
      </p:sp>
    </p:spTree>
    <p:extLst>
      <p:ext uri="{BB962C8B-B14F-4D97-AF65-F5344CB8AC3E}">
        <p14:creationId xmlns:p14="http://schemas.microsoft.com/office/powerpoint/2010/main" xmlns="" val="1217430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6890"/>
            <a:ext cx="9144000" cy="1323439"/>
          </a:xfrm>
          <a:prstGeom prst="rect">
            <a:avLst/>
          </a:prstGeom>
          <a:noFill/>
          <a:ln w="9525">
            <a:noFill/>
            <a:miter lim="800000"/>
            <a:headEnd/>
            <a:tailEnd/>
          </a:ln>
        </p:spPr>
        <p:txBody>
          <a:bodyPr>
            <a:spAutoFit/>
          </a:bodyPr>
          <a:lstStyle/>
          <a:p>
            <a:pPr algn="ctr"/>
            <a:r>
              <a:rPr lang="ja-JP" altLang="en-US" sz="4800" dirty="0">
                <a:solidFill>
                  <a:srgbClr val="000000"/>
                </a:solidFill>
                <a:latin typeface="Calibri" pitchFamily="34" charset="0"/>
              </a:rPr>
              <a:t>１</a:t>
            </a:r>
            <a:r>
              <a:rPr lang="ja-JP" altLang="en-US" sz="4800" dirty="0" smtClean="0">
                <a:solidFill>
                  <a:srgbClr val="000000"/>
                </a:solidFill>
                <a:latin typeface="Calibri" pitchFamily="34" charset="0"/>
              </a:rPr>
              <a:t>．適正な認定を行うために</a:t>
            </a:r>
            <a:endParaRPr lang="en-US" altLang="ja-JP" sz="4800" dirty="0" smtClean="0">
              <a:solidFill>
                <a:srgbClr val="000000"/>
              </a:solidFill>
              <a:latin typeface="Calibri" pitchFamily="34" charset="0"/>
            </a:endParaRPr>
          </a:p>
          <a:p>
            <a:pPr algn="ctr"/>
            <a:r>
              <a:rPr lang="ja-JP" altLang="en-US" sz="3200" dirty="0" smtClean="0">
                <a:solidFill>
                  <a:srgbClr val="000000"/>
                </a:solidFill>
                <a:latin typeface="Calibri" pitchFamily="34" charset="0"/>
              </a:rPr>
              <a:t>（平成</a:t>
            </a:r>
            <a:r>
              <a:rPr lang="en-US" altLang="ja-JP" sz="3200" dirty="0" smtClean="0">
                <a:solidFill>
                  <a:srgbClr val="000000"/>
                </a:solidFill>
                <a:latin typeface="Calibri" pitchFamily="34" charset="0"/>
              </a:rPr>
              <a:t>25</a:t>
            </a:r>
            <a:r>
              <a:rPr lang="ja-JP" altLang="en-US" sz="3200" dirty="0" smtClean="0">
                <a:solidFill>
                  <a:srgbClr val="000000"/>
                </a:solidFill>
                <a:latin typeface="Calibri" pitchFamily="34" charset="0"/>
              </a:rPr>
              <a:t>年度要介護認定適正化事業の概要）</a:t>
            </a:r>
            <a:endParaRPr lang="en-US" altLang="ja-JP" sz="3200" dirty="0">
              <a:solidFill>
                <a:srgbClr val="000000"/>
              </a:solidFill>
              <a:latin typeface="Calibri" pitchFamily="34" charset="0"/>
            </a:endParaRPr>
          </a:p>
        </p:txBody>
      </p:sp>
    </p:spTree>
    <p:extLst>
      <p:ext uri="{BB962C8B-B14F-4D97-AF65-F5344CB8AC3E}">
        <p14:creationId xmlns:p14="http://schemas.microsoft.com/office/powerpoint/2010/main" xmlns="" val="2014386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6551"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平成</a:t>
            </a:r>
            <a:r>
              <a:rPr lang="en-US" altLang="ja-JP" sz="3200" dirty="0" smtClean="0">
                <a:solidFill>
                  <a:prstClr val="white"/>
                </a:solidFill>
              </a:rPr>
              <a:t>25</a:t>
            </a:r>
            <a:r>
              <a:rPr lang="ja-JP" altLang="en-US" sz="3200" dirty="0" smtClean="0">
                <a:solidFill>
                  <a:prstClr val="white"/>
                </a:solidFill>
              </a:rPr>
              <a:t>年度要介護認定適正化事業の概要</a:t>
            </a:r>
            <a:endParaRPr lang="ja-JP" altLang="en-US" sz="3200" dirty="0">
              <a:solidFill>
                <a:prstClr val="white"/>
              </a:solidFill>
            </a:endParaRPr>
          </a:p>
        </p:txBody>
      </p:sp>
      <p:sp>
        <p:nvSpPr>
          <p:cNvPr id="29" name="Rectangle 2"/>
          <p:cNvSpPr>
            <a:spLocks noChangeArrowheads="1"/>
          </p:cNvSpPr>
          <p:nvPr/>
        </p:nvSpPr>
        <p:spPr bwMode="auto">
          <a:xfrm>
            <a:off x="673701" y="1676483"/>
            <a:ext cx="7932847" cy="4218045"/>
          </a:xfrm>
          <a:prstGeom prst="rect">
            <a:avLst/>
          </a:prstGeom>
          <a:solidFill>
            <a:srgbClr val="CCFFCC"/>
          </a:solidFill>
          <a:ln w="38100" cmpd="dbl" algn="ctr">
            <a:solidFill>
              <a:srgbClr val="969696"/>
            </a:solidFill>
            <a:miter lim="800000"/>
            <a:headEnd/>
            <a:tailEnd type="none" w="lg" len="lg"/>
          </a:ln>
          <a:effectLst/>
        </p:spPr>
        <p:txBody>
          <a:bodyPr wrap="none" lIns="90000" tIns="46800" rIns="90000" bIns="46800" anchor="ctr"/>
          <a:lstStyle/>
          <a:p>
            <a:pPr algn="l">
              <a:spcBef>
                <a:spcPct val="0"/>
              </a:spcBef>
              <a:buFontTx/>
              <a:buNone/>
            </a:pPr>
            <a:endParaRPr kumimoji="1" lang="ja-JP" altLang="en-US">
              <a:solidFill>
                <a:srgbClr val="000000"/>
              </a:solidFill>
            </a:endParaRPr>
          </a:p>
        </p:txBody>
      </p:sp>
      <p:sp>
        <p:nvSpPr>
          <p:cNvPr id="31" name="Rectangle 2"/>
          <p:cNvSpPr>
            <a:spLocks noChangeArrowheads="1"/>
          </p:cNvSpPr>
          <p:nvPr/>
        </p:nvSpPr>
        <p:spPr bwMode="auto">
          <a:xfrm>
            <a:off x="1140428" y="4448250"/>
            <a:ext cx="3322684" cy="1171636"/>
          </a:xfrm>
          <a:prstGeom prst="rect">
            <a:avLst/>
          </a:prstGeom>
          <a:solidFill>
            <a:schemeClr val="bg1">
              <a:alpha val="80000"/>
            </a:schemeClr>
          </a:solidFill>
          <a:ln w="31750" cmpd="sng" algn="ctr">
            <a:solidFill>
              <a:srgbClr val="969696"/>
            </a:solidFill>
            <a:miter lim="800000"/>
            <a:headEnd/>
            <a:tailEnd type="none" w="lg" len="lg"/>
          </a:ln>
          <a:effectLst/>
        </p:spPr>
        <p:txBody>
          <a:bodyPr wrap="none" lIns="90000" tIns="46800" rIns="90000" bIns="46800" anchor="ctr"/>
          <a:lstStyle/>
          <a:p>
            <a:pPr algn="l">
              <a:spcBef>
                <a:spcPct val="0"/>
              </a:spcBef>
              <a:buFontTx/>
              <a:buNone/>
            </a:pPr>
            <a:endParaRPr kumimoji="1" lang="ja-JP" altLang="en-US">
              <a:solidFill>
                <a:srgbClr val="000000"/>
              </a:solidFill>
            </a:endParaRPr>
          </a:p>
        </p:txBody>
      </p:sp>
      <p:sp>
        <p:nvSpPr>
          <p:cNvPr id="32" name="Rectangle 31"/>
          <p:cNvSpPr>
            <a:spLocks noChangeArrowheads="1"/>
          </p:cNvSpPr>
          <p:nvPr/>
        </p:nvSpPr>
        <p:spPr bwMode="auto">
          <a:xfrm>
            <a:off x="1121379" y="4305450"/>
            <a:ext cx="2628936" cy="255591"/>
          </a:xfrm>
          <a:prstGeom prst="rect">
            <a:avLst/>
          </a:prstGeom>
          <a:solidFill>
            <a:srgbClr val="808080"/>
          </a:solidFill>
          <a:ln w="19050" algn="ctr">
            <a:solidFill>
              <a:srgbClr val="F8F8F8"/>
            </a:solidFill>
            <a:miter lim="800000"/>
            <a:headEnd/>
            <a:tailEnd type="none" w="lg" len="lg"/>
          </a:ln>
          <a:effectLst>
            <a:outerShdw blurRad="50800" dist="38100" dir="2700000" algn="tl" rotWithShape="0">
              <a:prstClr val="black">
                <a:alpha val="40000"/>
              </a:prstClr>
            </a:outerShdw>
          </a:effectLst>
        </p:spPr>
        <p:txBody>
          <a:bodyPr wrap="none" lIns="90000" tIns="46800" rIns="90000" bIns="46800" anchor="ctr"/>
          <a:lstStyle/>
          <a:p>
            <a:pPr algn="l">
              <a:spcBef>
                <a:spcPct val="0"/>
              </a:spcBef>
              <a:buFontTx/>
              <a:buNone/>
            </a:pPr>
            <a:r>
              <a:rPr kumimoji="1" lang="ja-JP" altLang="en-US" sz="1200" dirty="0" smtClean="0">
                <a:solidFill>
                  <a:srgbClr val="FFFFFF"/>
                </a:solidFill>
                <a:ea typeface="HGP創英角ｺﾞｼｯｸUB" pitchFamily="50" charset="-128"/>
              </a:rPr>
              <a:t>その他業務遂行に必要な業務</a:t>
            </a:r>
            <a:endParaRPr kumimoji="1" lang="ja-JP" altLang="en-US" sz="1200" dirty="0">
              <a:solidFill>
                <a:srgbClr val="FFFFFF"/>
              </a:solidFill>
              <a:ea typeface="HGP創英角ｺﾞｼｯｸUB" pitchFamily="50" charset="-128"/>
            </a:endParaRPr>
          </a:p>
        </p:txBody>
      </p:sp>
      <p:sp>
        <p:nvSpPr>
          <p:cNvPr id="33" name="Rectangle 2"/>
          <p:cNvSpPr>
            <a:spLocks noChangeArrowheads="1"/>
          </p:cNvSpPr>
          <p:nvPr/>
        </p:nvSpPr>
        <p:spPr bwMode="auto">
          <a:xfrm>
            <a:off x="5066373" y="4480962"/>
            <a:ext cx="3051223" cy="1148994"/>
          </a:xfrm>
          <a:prstGeom prst="rect">
            <a:avLst/>
          </a:prstGeom>
          <a:solidFill>
            <a:schemeClr val="bg1">
              <a:alpha val="80000"/>
            </a:schemeClr>
          </a:solidFill>
          <a:ln w="31750" cmpd="sng" algn="ctr">
            <a:solidFill>
              <a:srgbClr val="969696"/>
            </a:solidFill>
            <a:miter lim="800000"/>
            <a:headEnd/>
            <a:tailEnd type="none" w="lg" len="lg"/>
          </a:ln>
          <a:effectLst/>
        </p:spPr>
        <p:txBody>
          <a:bodyPr wrap="none" lIns="90000" tIns="46800" rIns="90000" bIns="46800" anchor="ctr"/>
          <a:lstStyle/>
          <a:p>
            <a:pPr algn="l">
              <a:spcBef>
                <a:spcPct val="0"/>
              </a:spcBef>
              <a:buFontTx/>
              <a:buNone/>
            </a:pPr>
            <a:endParaRPr kumimoji="1" lang="ja-JP" altLang="en-US">
              <a:solidFill>
                <a:srgbClr val="000000"/>
              </a:solidFill>
            </a:endParaRPr>
          </a:p>
        </p:txBody>
      </p:sp>
      <p:sp>
        <p:nvSpPr>
          <p:cNvPr id="34" name="Rectangle 31"/>
          <p:cNvSpPr>
            <a:spLocks noChangeArrowheads="1"/>
          </p:cNvSpPr>
          <p:nvPr/>
        </p:nvSpPr>
        <p:spPr bwMode="auto">
          <a:xfrm>
            <a:off x="5698244" y="5417098"/>
            <a:ext cx="1825650" cy="330207"/>
          </a:xfrm>
          <a:prstGeom prst="rect">
            <a:avLst/>
          </a:prstGeom>
          <a:solidFill>
            <a:srgbClr val="808080"/>
          </a:solidFill>
          <a:ln w="19050" algn="ctr">
            <a:solidFill>
              <a:srgbClr val="F8F8F8"/>
            </a:solidFill>
            <a:miter lim="800000"/>
            <a:headEnd/>
            <a:tailEnd type="none" w="lg" len="lg"/>
          </a:ln>
          <a:effectLst>
            <a:outerShdw blurRad="50800" dist="38100" dir="2700000" algn="tl" rotWithShape="0">
              <a:prstClr val="black">
                <a:alpha val="40000"/>
              </a:prstClr>
            </a:outerShdw>
          </a:effectLst>
        </p:spPr>
        <p:txBody>
          <a:bodyPr wrap="none" lIns="90000" tIns="46800" rIns="90000" bIns="46800" anchor="ctr"/>
          <a:lstStyle/>
          <a:p>
            <a:pPr algn="l">
              <a:spcBef>
                <a:spcPct val="0"/>
              </a:spcBef>
              <a:buFontTx/>
              <a:buNone/>
            </a:pPr>
            <a:r>
              <a:rPr kumimoji="1" lang="ja-JP" altLang="en-US" sz="1400" dirty="0" smtClean="0">
                <a:solidFill>
                  <a:srgbClr val="FFFFFF"/>
                </a:solidFill>
                <a:ea typeface="HGP創英角ｺﾞｼｯｸUB" pitchFamily="50" charset="-128"/>
              </a:rPr>
              <a:t>技術的助言・支援</a:t>
            </a:r>
            <a:endParaRPr kumimoji="1" lang="ja-JP" altLang="en-US" sz="1400" dirty="0">
              <a:solidFill>
                <a:srgbClr val="FFFFFF"/>
              </a:solidFill>
              <a:ea typeface="HGP創英角ｺﾞｼｯｸUB" pitchFamily="50" charset="-128"/>
            </a:endParaRPr>
          </a:p>
        </p:txBody>
      </p:sp>
      <p:sp>
        <p:nvSpPr>
          <p:cNvPr id="35" name="Rectangle 2"/>
          <p:cNvSpPr>
            <a:spLocks noChangeArrowheads="1"/>
          </p:cNvSpPr>
          <p:nvPr/>
        </p:nvSpPr>
        <p:spPr bwMode="auto">
          <a:xfrm>
            <a:off x="938814" y="1966973"/>
            <a:ext cx="7375626" cy="1998737"/>
          </a:xfrm>
          <a:prstGeom prst="rect">
            <a:avLst/>
          </a:prstGeom>
          <a:solidFill>
            <a:schemeClr val="bg1">
              <a:alpha val="80000"/>
            </a:schemeClr>
          </a:solidFill>
          <a:ln w="31750" cmpd="sng" algn="ctr">
            <a:solidFill>
              <a:srgbClr val="969696"/>
            </a:solidFill>
            <a:prstDash val="solid"/>
            <a:miter lim="800000"/>
            <a:headEnd/>
            <a:tailEnd type="none" w="lg" len="lg"/>
          </a:ln>
          <a:effectLst/>
        </p:spPr>
        <p:txBody>
          <a:bodyPr wrap="none" lIns="90000" tIns="46800" rIns="90000" bIns="46800" anchor="ctr"/>
          <a:lstStyle/>
          <a:p>
            <a:pPr algn="l">
              <a:spcBef>
                <a:spcPct val="0"/>
              </a:spcBef>
              <a:buFontTx/>
              <a:buNone/>
            </a:pPr>
            <a:endParaRPr kumimoji="1" lang="ja-JP" altLang="en-US">
              <a:solidFill>
                <a:srgbClr val="000000"/>
              </a:solidFill>
            </a:endParaRPr>
          </a:p>
        </p:txBody>
      </p:sp>
      <p:sp>
        <p:nvSpPr>
          <p:cNvPr id="36" name="Text Box 21"/>
          <p:cNvSpPr txBox="1">
            <a:spLocks noChangeArrowheads="1"/>
          </p:cNvSpPr>
          <p:nvPr/>
        </p:nvSpPr>
        <p:spPr bwMode="auto">
          <a:xfrm>
            <a:off x="5481176" y="2924756"/>
            <a:ext cx="1873250" cy="494624"/>
          </a:xfrm>
          <a:prstGeom prst="rect">
            <a:avLst/>
          </a:prstGeom>
          <a:solidFill>
            <a:srgbClr val="99CCFF"/>
          </a:solidFill>
          <a:ln w="57150" cmpd="thinThick" algn="ctr">
            <a:solidFill>
              <a:srgbClr val="99CCFF"/>
            </a:solidFill>
            <a:miter lim="800000"/>
            <a:headEnd/>
            <a:tailEnd type="none" w="lg" len="lg"/>
          </a:ln>
          <a:effectLst>
            <a:outerShdw blurRad="50800" dist="38100" dir="2700000" algn="tl" rotWithShape="0">
              <a:prstClr val="black">
                <a:alpha val="40000"/>
              </a:prstClr>
            </a:outerShdw>
          </a:effectLst>
        </p:spPr>
        <p:txBody>
          <a:bodyPr lIns="90000" tIns="46800" rIns="90000" bIns="46800" anchor="ctr" anchorCtr="0">
            <a:spAutoFit/>
          </a:bodyPr>
          <a:lstStyle/>
          <a:p>
            <a:pPr algn="l">
              <a:spcBef>
                <a:spcPct val="0"/>
              </a:spcBef>
              <a:buFontTx/>
              <a:buNone/>
            </a:pPr>
            <a:r>
              <a:rPr kumimoji="1" lang="ja-JP" altLang="en-US" sz="1200" dirty="0">
                <a:solidFill>
                  <a:srgbClr val="000000"/>
                </a:solidFill>
                <a:ea typeface="HGP創英角ｺﾞｼｯｸUB" pitchFamily="50" charset="-128"/>
              </a:rPr>
              <a:t>自治体向け</a:t>
            </a:r>
            <a:r>
              <a:rPr kumimoji="1" lang="ja-JP" altLang="en-US" sz="1400" dirty="0">
                <a:solidFill>
                  <a:srgbClr val="000000"/>
                </a:solidFill>
                <a:ea typeface="HGP創英角ｺﾞｼｯｸUB" pitchFamily="50" charset="-128"/>
              </a:rPr>
              <a:t/>
            </a:r>
            <a:br>
              <a:rPr kumimoji="1" lang="ja-JP" altLang="en-US" sz="1400" dirty="0">
                <a:solidFill>
                  <a:srgbClr val="000000"/>
                </a:solidFill>
                <a:ea typeface="HGP創英角ｺﾞｼｯｸUB" pitchFamily="50" charset="-128"/>
              </a:rPr>
            </a:br>
            <a:r>
              <a:rPr kumimoji="1" lang="ja-JP" altLang="en-US" sz="1400" dirty="0">
                <a:solidFill>
                  <a:srgbClr val="000000"/>
                </a:solidFill>
                <a:ea typeface="HGP創英角ｺﾞｼｯｸUB" pitchFamily="50" charset="-128"/>
              </a:rPr>
              <a:t>業務分析データ</a:t>
            </a:r>
          </a:p>
        </p:txBody>
      </p:sp>
      <p:sp>
        <p:nvSpPr>
          <p:cNvPr id="37" name="Text Box 22"/>
          <p:cNvSpPr txBox="1">
            <a:spLocks noChangeArrowheads="1"/>
          </p:cNvSpPr>
          <p:nvPr/>
        </p:nvSpPr>
        <p:spPr bwMode="auto">
          <a:xfrm>
            <a:off x="2313867" y="2960760"/>
            <a:ext cx="1944688" cy="494624"/>
          </a:xfrm>
          <a:prstGeom prst="rect">
            <a:avLst/>
          </a:prstGeom>
          <a:solidFill>
            <a:srgbClr val="99CCFF"/>
          </a:solidFill>
          <a:ln w="57150" cmpd="thinThick" algn="ctr">
            <a:solidFill>
              <a:srgbClr val="99CCFF"/>
            </a:solidFill>
            <a:miter lim="800000"/>
            <a:headEnd/>
            <a:tailEnd type="none" w="lg" len="lg"/>
          </a:ln>
          <a:effectLst>
            <a:outerShdw blurRad="50800" dist="38100" dir="2700000" algn="tl" rotWithShape="0">
              <a:prstClr val="black">
                <a:alpha val="40000"/>
              </a:prstClr>
            </a:outerShdw>
          </a:effectLst>
        </p:spPr>
        <p:txBody>
          <a:bodyPr lIns="90000" tIns="46800" rIns="90000" bIns="46800" anchor="ctr" anchorCtr="0">
            <a:spAutoFit/>
          </a:bodyPr>
          <a:lstStyle/>
          <a:p>
            <a:pPr algn="l">
              <a:spcBef>
                <a:spcPct val="0"/>
              </a:spcBef>
              <a:buFontTx/>
              <a:buNone/>
            </a:pPr>
            <a:r>
              <a:rPr kumimoji="1" lang="ja-JP" altLang="en-US" sz="1200" dirty="0">
                <a:solidFill>
                  <a:srgbClr val="000000"/>
                </a:solidFill>
                <a:ea typeface="HGP創英角ｺﾞｼｯｸUB" pitchFamily="50" charset="-128"/>
              </a:rPr>
              <a:t>調査員向け</a:t>
            </a:r>
            <a:r>
              <a:rPr kumimoji="1" lang="ja-JP" altLang="en-US" sz="1400" dirty="0">
                <a:solidFill>
                  <a:srgbClr val="000000"/>
                </a:solidFill>
                <a:ea typeface="HGP創英角ｺﾞｼｯｸUB" pitchFamily="50" charset="-128"/>
              </a:rPr>
              <a:t/>
            </a:r>
            <a:br>
              <a:rPr kumimoji="1" lang="ja-JP" altLang="en-US" sz="1400" dirty="0">
                <a:solidFill>
                  <a:srgbClr val="000000"/>
                </a:solidFill>
                <a:ea typeface="HGP創英角ｺﾞｼｯｸUB" pitchFamily="50" charset="-128"/>
              </a:rPr>
            </a:br>
            <a:r>
              <a:rPr kumimoji="1" lang="en-US" altLang="ja-JP" sz="1400" dirty="0">
                <a:solidFill>
                  <a:srgbClr val="000000"/>
                </a:solidFill>
                <a:ea typeface="HGP創英角ｺﾞｼｯｸUB" pitchFamily="50" charset="-128"/>
              </a:rPr>
              <a:t>e</a:t>
            </a:r>
            <a:r>
              <a:rPr kumimoji="1" lang="ja-JP" altLang="en-US" sz="1400" dirty="0">
                <a:solidFill>
                  <a:srgbClr val="000000"/>
                </a:solidFill>
                <a:ea typeface="HGP創英角ｺﾞｼｯｸUB" pitchFamily="50" charset="-128"/>
              </a:rPr>
              <a:t>－ラーニングシステム</a:t>
            </a:r>
          </a:p>
        </p:txBody>
      </p:sp>
      <p:sp>
        <p:nvSpPr>
          <p:cNvPr id="38" name="Text Box 29"/>
          <p:cNvSpPr txBox="1">
            <a:spLocks noChangeArrowheads="1"/>
          </p:cNvSpPr>
          <p:nvPr/>
        </p:nvSpPr>
        <p:spPr bwMode="auto">
          <a:xfrm>
            <a:off x="3234328" y="3478251"/>
            <a:ext cx="181822" cy="371513"/>
          </a:xfrm>
          <a:prstGeom prst="rect">
            <a:avLst/>
          </a:prstGeom>
          <a:noFill/>
          <a:ln w="12700" algn="ctr">
            <a:noFill/>
            <a:miter lim="800000"/>
            <a:headEnd/>
            <a:tailEnd type="none" w="lg" len="lg"/>
          </a:ln>
          <a:effectLst/>
        </p:spPr>
        <p:txBody>
          <a:bodyPr wrap="none" lIns="90000" tIns="46800" rIns="90000" bIns="46800">
            <a:spAutoFit/>
          </a:bodyPr>
          <a:lstStyle/>
          <a:p>
            <a:pPr algn="l">
              <a:spcBef>
                <a:spcPct val="0"/>
              </a:spcBef>
              <a:buFontTx/>
              <a:buNone/>
            </a:pPr>
            <a:endParaRPr kumimoji="1" lang="ja-JP" altLang="en-US">
              <a:solidFill>
                <a:srgbClr val="000000"/>
              </a:solidFill>
            </a:endParaRPr>
          </a:p>
        </p:txBody>
      </p:sp>
      <p:sp>
        <p:nvSpPr>
          <p:cNvPr id="39" name="Text Box 30"/>
          <p:cNvSpPr txBox="1">
            <a:spLocks noChangeArrowheads="1"/>
          </p:cNvSpPr>
          <p:nvPr/>
        </p:nvSpPr>
        <p:spPr bwMode="auto">
          <a:xfrm>
            <a:off x="1117712" y="3662278"/>
            <a:ext cx="4308534" cy="248402"/>
          </a:xfrm>
          <a:prstGeom prst="rect">
            <a:avLst/>
          </a:prstGeom>
          <a:noFill/>
          <a:ln w="12700" algn="ctr">
            <a:noFill/>
            <a:miter lim="800000"/>
            <a:headEnd/>
            <a:tailEnd type="none" w="lg" len="lg"/>
          </a:ln>
          <a:effectLst/>
        </p:spPr>
        <p:txBody>
          <a:bodyPr wrap="square" lIns="90000" tIns="46800" rIns="90000" bIns="46800">
            <a:spAutoFit/>
          </a:bodyPr>
          <a:lstStyle/>
          <a:p>
            <a:pPr algn="l">
              <a:spcBef>
                <a:spcPct val="0"/>
              </a:spcBef>
              <a:buFontTx/>
              <a:buNone/>
            </a:pPr>
            <a:r>
              <a:rPr kumimoji="1" lang="ja-JP" altLang="en-US" sz="1000" dirty="0" smtClean="0">
                <a:solidFill>
                  <a:srgbClr val="000000"/>
                </a:solidFill>
              </a:rPr>
              <a:t>☆それぞれ</a:t>
            </a:r>
            <a:r>
              <a:rPr kumimoji="1" lang="ja-JP" altLang="en-US" sz="1000" dirty="0">
                <a:solidFill>
                  <a:srgbClr val="000000"/>
                </a:solidFill>
              </a:rPr>
              <a:t>のツール</a:t>
            </a:r>
            <a:r>
              <a:rPr kumimoji="1" lang="ja-JP" altLang="en-US" sz="1000" dirty="0" smtClean="0">
                <a:solidFill>
                  <a:srgbClr val="000000"/>
                </a:solidFill>
              </a:rPr>
              <a:t>は「</a:t>
            </a:r>
            <a:r>
              <a:rPr kumimoji="1" lang="ja-JP" altLang="en-US" sz="1000" dirty="0">
                <a:solidFill>
                  <a:srgbClr val="000000"/>
                </a:solidFill>
              </a:rPr>
              <a:t>課題発見」・「解決支援」</a:t>
            </a:r>
            <a:r>
              <a:rPr kumimoji="1" lang="ja-JP" altLang="en-US" sz="1000" dirty="0" smtClean="0">
                <a:solidFill>
                  <a:srgbClr val="000000"/>
                </a:solidFill>
              </a:rPr>
              <a:t>の相互</a:t>
            </a:r>
            <a:r>
              <a:rPr kumimoji="1" lang="ja-JP" altLang="en-US" sz="1000" dirty="0">
                <a:solidFill>
                  <a:srgbClr val="000000"/>
                </a:solidFill>
              </a:rPr>
              <a:t>補完機能を</a:t>
            </a:r>
            <a:r>
              <a:rPr kumimoji="1" lang="ja-JP" altLang="en-US" sz="1000" dirty="0" smtClean="0">
                <a:solidFill>
                  <a:srgbClr val="000000"/>
                </a:solidFill>
              </a:rPr>
              <a:t>もつ</a:t>
            </a:r>
            <a:endParaRPr kumimoji="1" lang="ja-JP" altLang="en-US" sz="1000" dirty="0">
              <a:solidFill>
                <a:srgbClr val="000000"/>
              </a:solidFill>
            </a:endParaRPr>
          </a:p>
        </p:txBody>
      </p:sp>
      <p:sp>
        <p:nvSpPr>
          <p:cNvPr id="40" name="Rectangle 31"/>
          <p:cNvSpPr>
            <a:spLocks noChangeArrowheads="1"/>
          </p:cNvSpPr>
          <p:nvPr/>
        </p:nvSpPr>
        <p:spPr bwMode="auto">
          <a:xfrm>
            <a:off x="913451" y="1787562"/>
            <a:ext cx="2884526" cy="360363"/>
          </a:xfrm>
          <a:prstGeom prst="rect">
            <a:avLst/>
          </a:prstGeom>
          <a:solidFill>
            <a:srgbClr val="808080"/>
          </a:solidFill>
          <a:ln w="19050" algn="ctr">
            <a:solidFill>
              <a:srgbClr val="F8F8F8"/>
            </a:solidFill>
            <a:miter lim="800000"/>
            <a:headEnd/>
            <a:tailEnd type="none" w="lg" len="lg"/>
          </a:ln>
          <a:effectLst>
            <a:outerShdw blurRad="50800" dist="38100" dir="2700000" algn="tl" rotWithShape="0">
              <a:prstClr val="black">
                <a:alpha val="40000"/>
              </a:prstClr>
            </a:outerShdw>
          </a:effectLst>
        </p:spPr>
        <p:txBody>
          <a:bodyPr wrap="none" lIns="90000" tIns="46800" rIns="90000" bIns="46800" anchor="ctr"/>
          <a:lstStyle/>
          <a:p>
            <a:pPr algn="l">
              <a:spcBef>
                <a:spcPct val="0"/>
              </a:spcBef>
              <a:buFontTx/>
              <a:buNone/>
            </a:pPr>
            <a:r>
              <a:rPr kumimoji="1" lang="ja-JP" altLang="en-US" sz="1400" dirty="0" smtClean="0">
                <a:solidFill>
                  <a:srgbClr val="FFFFFF"/>
                </a:solidFill>
                <a:ea typeface="HGP創英角ｺﾞｼｯｸUB" pitchFamily="50" charset="-128"/>
              </a:rPr>
              <a:t>分析・研修ツールの開発・提供</a:t>
            </a:r>
            <a:endParaRPr kumimoji="1" lang="ja-JP" altLang="en-US" sz="1400" dirty="0">
              <a:solidFill>
                <a:srgbClr val="FFFFFF"/>
              </a:solidFill>
              <a:ea typeface="HGP創英角ｺﾞｼｯｸUB" pitchFamily="50" charset="-128"/>
            </a:endParaRPr>
          </a:p>
        </p:txBody>
      </p:sp>
      <p:sp>
        <p:nvSpPr>
          <p:cNvPr id="41" name="Text Box 36"/>
          <p:cNvSpPr txBox="1">
            <a:spLocks noChangeArrowheads="1"/>
          </p:cNvSpPr>
          <p:nvPr/>
        </p:nvSpPr>
        <p:spPr bwMode="auto">
          <a:xfrm>
            <a:off x="5266194" y="4647695"/>
            <a:ext cx="1296144" cy="494624"/>
          </a:xfrm>
          <a:prstGeom prst="rect">
            <a:avLst/>
          </a:prstGeom>
          <a:solidFill>
            <a:srgbClr val="FF9900">
              <a:alpha val="60001"/>
            </a:srgbClr>
          </a:solidFill>
          <a:ln w="57150" cmpd="thinThick" algn="ctr">
            <a:solidFill>
              <a:srgbClr val="FF9900"/>
            </a:solidFill>
            <a:miter lim="800000"/>
            <a:headEnd/>
            <a:tailEnd type="none" w="lg" len="lg"/>
          </a:ln>
          <a:effectLst/>
        </p:spPr>
        <p:txBody>
          <a:bodyPr wrap="square" lIns="90000" tIns="46800" rIns="90000" bIns="46800" anchor="ctr" anchorCtr="0">
            <a:spAutoFit/>
          </a:bodyPr>
          <a:lstStyle/>
          <a:p>
            <a:pPr algn="l">
              <a:spcBef>
                <a:spcPct val="0"/>
              </a:spcBef>
              <a:buFontTx/>
              <a:buNone/>
            </a:pPr>
            <a:r>
              <a:rPr kumimoji="1" lang="ja-JP" altLang="en-US" sz="1400" dirty="0" smtClean="0">
                <a:solidFill>
                  <a:srgbClr val="000000"/>
                </a:solidFill>
                <a:ea typeface="HGP創英角ｺﾞｼｯｸUB" pitchFamily="50" charset="-128"/>
              </a:rPr>
              <a:t>技術的助言</a:t>
            </a:r>
            <a:r>
              <a:rPr kumimoji="1" lang="ja-JP" altLang="en-US" sz="1200" dirty="0" smtClean="0">
                <a:solidFill>
                  <a:srgbClr val="000000"/>
                </a:solidFill>
                <a:ea typeface="HGP創英角ｺﾞｼｯｸUB" pitchFamily="50" charset="-128"/>
              </a:rPr>
              <a:t>（市町村訪問）</a:t>
            </a:r>
            <a:endParaRPr kumimoji="1" lang="ja-JP" altLang="en-US" sz="1200" dirty="0">
              <a:solidFill>
                <a:srgbClr val="000000"/>
              </a:solidFill>
              <a:ea typeface="HGP創英角ｺﾞｼｯｸUB" pitchFamily="50" charset="-128"/>
            </a:endParaRPr>
          </a:p>
        </p:txBody>
      </p:sp>
      <p:sp>
        <p:nvSpPr>
          <p:cNvPr id="42" name="Text Box 41"/>
          <p:cNvSpPr txBox="1">
            <a:spLocks noChangeArrowheads="1"/>
          </p:cNvSpPr>
          <p:nvPr/>
        </p:nvSpPr>
        <p:spPr bwMode="auto">
          <a:xfrm>
            <a:off x="1322996" y="4707061"/>
            <a:ext cx="2376487" cy="309958"/>
          </a:xfrm>
          <a:prstGeom prst="rect">
            <a:avLst/>
          </a:prstGeom>
          <a:solidFill>
            <a:srgbClr val="FF9900">
              <a:alpha val="60001"/>
            </a:srgbClr>
          </a:solidFill>
          <a:ln w="57150" cmpd="thinThick" algn="ctr">
            <a:solidFill>
              <a:srgbClr val="FF9900"/>
            </a:solidFill>
            <a:miter lim="800000"/>
            <a:headEnd/>
            <a:tailEnd type="none" w="lg" len="lg"/>
          </a:ln>
          <a:effectLst/>
        </p:spPr>
        <p:txBody>
          <a:bodyPr lIns="90000" tIns="46800" rIns="90000" bIns="46800" anchor="ctr" anchorCtr="0">
            <a:spAutoFit/>
          </a:bodyPr>
          <a:lstStyle/>
          <a:p>
            <a:pPr algn="l">
              <a:spcBef>
                <a:spcPct val="0"/>
              </a:spcBef>
              <a:buFontTx/>
              <a:buNone/>
            </a:pPr>
            <a:r>
              <a:rPr kumimoji="1" lang="ja-JP" altLang="en-US" sz="1400">
                <a:solidFill>
                  <a:srgbClr val="000000"/>
                </a:solidFill>
                <a:ea typeface="HGP創英角ｺﾞｼｯｸUB" pitchFamily="50" charset="-128"/>
              </a:rPr>
              <a:t>認定質問受付窓口業務</a:t>
            </a:r>
          </a:p>
        </p:txBody>
      </p:sp>
      <p:sp>
        <p:nvSpPr>
          <p:cNvPr id="43" name="Text Box 42"/>
          <p:cNvSpPr txBox="1">
            <a:spLocks noChangeArrowheads="1"/>
          </p:cNvSpPr>
          <p:nvPr/>
        </p:nvSpPr>
        <p:spPr bwMode="auto">
          <a:xfrm>
            <a:off x="1322994" y="5182031"/>
            <a:ext cx="2952750" cy="279180"/>
          </a:xfrm>
          <a:prstGeom prst="rect">
            <a:avLst/>
          </a:prstGeom>
          <a:solidFill>
            <a:srgbClr val="FF9900">
              <a:alpha val="60001"/>
            </a:srgbClr>
          </a:solidFill>
          <a:ln w="38100" cmpd="thinThick" algn="ctr">
            <a:solidFill>
              <a:srgbClr val="FF9900"/>
            </a:solidFill>
            <a:prstDash val="sysDot"/>
            <a:miter lim="800000"/>
            <a:headEnd/>
            <a:tailEnd type="none" w="lg" len="lg"/>
          </a:ln>
          <a:effectLst/>
        </p:spPr>
        <p:txBody>
          <a:bodyPr lIns="90000" tIns="46800" rIns="90000" bIns="46800" anchor="ctr" anchorCtr="0">
            <a:spAutoFit/>
          </a:bodyPr>
          <a:lstStyle/>
          <a:p>
            <a:pPr algn="l">
              <a:spcBef>
                <a:spcPct val="0"/>
              </a:spcBef>
              <a:buFontTx/>
              <a:buNone/>
            </a:pPr>
            <a:r>
              <a:rPr kumimoji="1" lang="ja-JP" altLang="en-US" sz="1200" dirty="0">
                <a:solidFill>
                  <a:srgbClr val="000000"/>
                </a:solidFill>
                <a:ea typeface="HGP創英角ｺﾞｼｯｸUB" pitchFamily="50" charset="-128"/>
              </a:rPr>
              <a:t>その他認定制度の改善に資する情報提供</a:t>
            </a:r>
          </a:p>
        </p:txBody>
      </p:sp>
      <p:sp>
        <p:nvSpPr>
          <p:cNvPr id="44" name="Oval 47"/>
          <p:cNvSpPr>
            <a:spLocks noChangeArrowheads="1"/>
          </p:cNvSpPr>
          <p:nvPr/>
        </p:nvSpPr>
        <p:spPr bwMode="auto">
          <a:xfrm>
            <a:off x="3790032" y="2240680"/>
            <a:ext cx="2190780" cy="504056"/>
          </a:xfrm>
          <a:prstGeom prst="rect">
            <a:avLst/>
          </a:prstGeom>
          <a:solidFill>
            <a:srgbClr val="FF0000">
              <a:alpha val="61000"/>
            </a:srgbClr>
          </a:solidFill>
          <a:ln w="57150" cmpd="thinThick" algn="ctr">
            <a:solidFill>
              <a:srgbClr val="FF99CC"/>
            </a:solidFill>
            <a:round/>
            <a:headEnd/>
            <a:tailEnd type="none" w="lg" len="lg"/>
          </a:ln>
          <a:effectLst>
            <a:outerShdw blurRad="50800" dist="38100" dir="2700000" algn="tl" rotWithShape="0">
              <a:prstClr val="black">
                <a:alpha val="40000"/>
              </a:prstClr>
            </a:outerShdw>
          </a:effectLst>
        </p:spPr>
        <p:txBody>
          <a:bodyPr vert="horz" wrap="square" lIns="90000" tIns="46800" rIns="90000" bIns="46800" anchor="ctr" anchorCtr="1">
            <a:noAutofit/>
          </a:bodyPr>
          <a:lstStyle/>
          <a:p>
            <a:pPr algn="l">
              <a:spcBef>
                <a:spcPct val="0"/>
              </a:spcBef>
              <a:buFontTx/>
              <a:buNone/>
            </a:pPr>
            <a:r>
              <a:rPr kumimoji="1" lang="ja-JP" altLang="en-US" sz="1400" dirty="0" smtClean="0">
                <a:solidFill>
                  <a:srgbClr val="000000"/>
                </a:solidFill>
                <a:ea typeface="HGP創英角ｺﾞｼｯｸUB" pitchFamily="50" charset="-128"/>
              </a:rPr>
              <a:t>認定調査員</a:t>
            </a:r>
            <a:r>
              <a:rPr kumimoji="1" lang="en-US" altLang="ja-JP" sz="1400" dirty="0" smtClean="0">
                <a:solidFill>
                  <a:srgbClr val="000000"/>
                </a:solidFill>
                <a:ea typeface="HGP創英角ｺﾞｼｯｸUB" pitchFamily="50" charset="-128"/>
              </a:rPr>
              <a:t/>
            </a:r>
            <a:br>
              <a:rPr kumimoji="1" lang="en-US" altLang="ja-JP" sz="1400" dirty="0" smtClean="0">
                <a:solidFill>
                  <a:srgbClr val="000000"/>
                </a:solidFill>
                <a:ea typeface="HGP創英角ｺﾞｼｯｸUB" pitchFamily="50" charset="-128"/>
              </a:rPr>
            </a:br>
            <a:r>
              <a:rPr kumimoji="1" lang="ja-JP" altLang="en-US" sz="1400" dirty="0" smtClean="0">
                <a:solidFill>
                  <a:srgbClr val="000000"/>
                </a:solidFill>
                <a:ea typeface="HGP創英角ｺﾞｼｯｸUB" pitchFamily="50" charset="-128"/>
              </a:rPr>
              <a:t>能力向上研修会</a:t>
            </a:r>
            <a:endParaRPr kumimoji="1" lang="ja-JP" altLang="en-US" sz="1400" dirty="0">
              <a:solidFill>
                <a:srgbClr val="000000"/>
              </a:solidFill>
              <a:ea typeface="HGP創英角ｺﾞｼｯｸUB" pitchFamily="50" charset="-128"/>
            </a:endParaRPr>
          </a:p>
        </p:txBody>
      </p:sp>
      <p:sp>
        <p:nvSpPr>
          <p:cNvPr id="46" name="Text Box 36"/>
          <p:cNvSpPr txBox="1">
            <a:spLocks noChangeArrowheads="1"/>
          </p:cNvSpPr>
          <p:nvPr/>
        </p:nvSpPr>
        <p:spPr bwMode="auto">
          <a:xfrm>
            <a:off x="6778136" y="4625010"/>
            <a:ext cx="1152351" cy="525401"/>
          </a:xfrm>
          <a:prstGeom prst="rect">
            <a:avLst/>
          </a:prstGeom>
          <a:noFill/>
          <a:ln w="57150" cmpd="thinThick" algn="ctr">
            <a:solidFill>
              <a:srgbClr val="FF9900"/>
            </a:solidFill>
            <a:prstDash val="sysDash"/>
            <a:miter lim="800000"/>
            <a:headEnd/>
            <a:tailEnd type="none" w="lg" len="lg"/>
          </a:ln>
          <a:effectLst/>
        </p:spPr>
        <p:txBody>
          <a:bodyPr wrap="square" lIns="90000" tIns="46800" rIns="90000" bIns="46800" anchor="ctr" anchorCtr="0">
            <a:spAutoFit/>
          </a:bodyPr>
          <a:lstStyle/>
          <a:p>
            <a:pPr algn="l">
              <a:spcBef>
                <a:spcPct val="0"/>
              </a:spcBef>
              <a:buFontTx/>
              <a:buNone/>
            </a:pPr>
            <a:r>
              <a:rPr kumimoji="1" lang="ja-JP" altLang="en-US" sz="1400" dirty="0" smtClean="0">
                <a:solidFill>
                  <a:srgbClr val="000000"/>
                </a:solidFill>
                <a:ea typeface="HGP創英角ｺﾞｼｯｸUB" pitchFamily="50" charset="-128"/>
              </a:rPr>
              <a:t>都道府県に対する助言</a:t>
            </a:r>
            <a:endParaRPr kumimoji="1" lang="ja-JP" altLang="en-US" sz="1400" dirty="0">
              <a:solidFill>
                <a:srgbClr val="000000"/>
              </a:solidFill>
              <a:ea typeface="HGP創英角ｺﾞｼｯｸUB" pitchFamily="50" charset="-128"/>
            </a:endParaRPr>
          </a:p>
        </p:txBody>
      </p:sp>
      <p:sp>
        <p:nvSpPr>
          <p:cNvPr id="47" name="AutoShape 38"/>
          <p:cNvSpPr>
            <a:spLocks noChangeArrowheads="1"/>
          </p:cNvSpPr>
          <p:nvPr/>
        </p:nvSpPr>
        <p:spPr bwMode="auto">
          <a:xfrm rot="5400000">
            <a:off x="5177949" y="3896752"/>
            <a:ext cx="1254692" cy="358131"/>
          </a:xfrm>
          <a:custGeom>
            <a:avLst/>
            <a:gdLst>
              <a:gd name="G0" fmla="+- 14021 0 0"/>
              <a:gd name="G1" fmla="+- 4754 0 0"/>
              <a:gd name="G2" fmla="+- 21600 0 4754"/>
              <a:gd name="G3" fmla="+- 10800 0 4754"/>
              <a:gd name="G4" fmla="+- 21600 0 14021"/>
              <a:gd name="G5" fmla="*/ G4 G3 10800"/>
              <a:gd name="G6" fmla="+- 21600 0 G5"/>
              <a:gd name="T0" fmla="*/ 14021 w 21600"/>
              <a:gd name="T1" fmla="*/ 0 h 21600"/>
              <a:gd name="T2" fmla="*/ 0 w 21600"/>
              <a:gd name="T3" fmla="*/ 10800 h 21600"/>
              <a:gd name="T4" fmla="*/ 14021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4021" y="0"/>
                </a:moveTo>
                <a:lnTo>
                  <a:pt x="14021" y="4754"/>
                </a:lnTo>
                <a:lnTo>
                  <a:pt x="3375" y="4754"/>
                </a:lnTo>
                <a:lnTo>
                  <a:pt x="3375" y="16846"/>
                </a:lnTo>
                <a:lnTo>
                  <a:pt x="14021" y="16846"/>
                </a:lnTo>
                <a:lnTo>
                  <a:pt x="14021" y="21600"/>
                </a:lnTo>
                <a:lnTo>
                  <a:pt x="21600" y="10800"/>
                </a:lnTo>
                <a:close/>
              </a:path>
              <a:path w="21600" h="21600">
                <a:moveTo>
                  <a:pt x="1350" y="4754"/>
                </a:moveTo>
                <a:lnTo>
                  <a:pt x="1350" y="16846"/>
                </a:lnTo>
                <a:lnTo>
                  <a:pt x="2700" y="16846"/>
                </a:lnTo>
                <a:lnTo>
                  <a:pt x="2700" y="4754"/>
                </a:lnTo>
                <a:close/>
              </a:path>
              <a:path w="21600" h="21600">
                <a:moveTo>
                  <a:pt x="0" y="4754"/>
                </a:moveTo>
                <a:lnTo>
                  <a:pt x="0" y="16846"/>
                </a:lnTo>
                <a:lnTo>
                  <a:pt x="675" y="16846"/>
                </a:lnTo>
                <a:lnTo>
                  <a:pt x="675" y="4754"/>
                </a:lnTo>
                <a:close/>
              </a:path>
            </a:pathLst>
          </a:custGeom>
          <a:solidFill>
            <a:srgbClr val="C0C0C0"/>
          </a:solidFill>
          <a:ln w="9525" algn="ctr">
            <a:solidFill>
              <a:srgbClr val="333333"/>
            </a:solidFill>
            <a:prstDash val="sysDash"/>
            <a:miter lim="800000"/>
            <a:headEnd/>
            <a:tailEnd type="none" w="lg" len="lg"/>
          </a:ln>
          <a:effectLst>
            <a:outerShdw blurRad="50800" dist="38100" dir="2700000" algn="tl" rotWithShape="0">
              <a:prstClr val="black">
                <a:alpha val="40000"/>
              </a:prstClr>
            </a:outerShdw>
          </a:effectLst>
        </p:spPr>
        <p:txBody>
          <a:bodyPr wrap="none" lIns="90000" tIns="46800" rIns="90000" bIns="46800" anchor="ctr"/>
          <a:lstStyle/>
          <a:p>
            <a:pPr algn="l">
              <a:spcBef>
                <a:spcPct val="0"/>
              </a:spcBef>
              <a:buFontTx/>
              <a:buNone/>
            </a:pPr>
            <a:endParaRPr kumimoji="1" lang="ja-JP" altLang="en-US">
              <a:solidFill>
                <a:srgbClr val="000000"/>
              </a:solidFill>
            </a:endParaRPr>
          </a:p>
        </p:txBody>
      </p:sp>
      <p:sp>
        <p:nvSpPr>
          <p:cNvPr id="48" name="屈折矢印 47"/>
          <p:cNvSpPr/>
          <p:nvPr/>
        </p:nvSpPr>
        <p:spPr bwMode="auto">
          <a:xfrm rot="10800000">
            <a:off x="3177963" y="2456736"/>
            <a:ext cx="468052" cy="402625"/>
          </a:xfrm>
          <a:prstGeom prst="bentUpArrow">
            <a:avLst/>
          </a:prstGeom>
          <a:solidFill>
            <a:schemeClr val="bg1"/>
          </a:solidFill>
          <a:ln w="12700" cap="flat" cmpd="sng" algn="ctr">
            <a:solidFill>
              <a:schemeClr val="tx2"/>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49" name="屈折矢印 48"/>
          <p:cNvSpPr/>
          <p:nvPr/>
        </p:nvSpPr>
        <p:spPr bwMode="auto">
          <a:xfrm rot="10800000" flipH="1">
            <a:off x="6094284" y="2456736"/>
            <a:ext cx="468052" cy="402625"/>
          </a:xfrm>
          <a:prstGeom prst="bentUpArrow">
            <a:avLst/>
          </a:prstGeom>
          <a:solidFill>
            <a:schemeClr val="bg1"/>
          </a:solidFill>
          <a:ln w="12700" cap="flat" cmpd="sng" algn="ctr">
            <a:solidFill>
              <a:schemeClr val="tx2"/>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50" name="Text Box 30"/>
          <p:cNvSpPr txBox="1">
            <a:spLocks noChangeArrowheads="1"/>
          </p:cNvSpPr>
          <p:nvPr/>
        </p:nvSpPr>
        <p:spPr bwMode="auto">
          <a:xfrm>
            <a:off x="6058279" y="2096681"/>
            <a:ext cx="2016224" cy="402291"/>
          </a:xfrm>
          <a:prstGeom prst="rect">
            <a:avLst/>
          </a:prstGeom>
          <a:noFill/>
          <a:ln w="12700" algn="ctr">
            <a:noFill/>
            <a:miter lim="800000"/>
            <a:headEnd/>
            <a:tailEnd type="none" w="lg" len="lg"/>
          </a:ln>
          <a:effectLst/>
        </p:spPr>
        <p:txBody>
          <a:bodyPr wrap="square" lIns="90000" tIns="46800" rIns="90000" bIns="46800">
            <a:spAutoFit/>
          </a:bodyPr>
          <a:lstStyle/>
          <a:p>
            <a:pPr algn="l">
              <a:spcBef>
                <a:spcPct val="0"/>
              </a:spcBef>
              <a:buFontTx/>
              <a:buNone/>
            </a:pPr>
            <a:r>
              <a:rPr kumimoji="1" lang="ja-JP" altLang="en-US" sz="1000" dirty="0" smtClean="0">
                <a:solidFill>
                  <a:srgbClr val="000000"/>
                </a:solidFill>
              </a:rPr>
              <a:t>業務分析データの分析方法、</a:t>
            </a:r>
            <a:r>
              <a:rPr kumimoji="1" lang="en-US" altLang="ja-JP" sz="1000" dirty="0" smtClean="0">
                <a:solidFill>
                  <a:srgbClr val="000000"/>
                </a:solidFill>
              </a:rPr>
              <a:t/>
            </a:r>
            <a:br>
              <a:rPr kumimoji="1" lang="en-US" altLang="ja-JP" sz="1000" dirty="0" smtClean="0">
                <a:solidFill>
                  <a:srgbClr val="000000"/>
                </a:solidFill>
              </a:rPr>
            </a:br>
            <a:r>
              <a:rPr kumimoji="1" lang="ja-JP" altLang="en-US" sz="1000" dirty="0" smtClean="0">
                <a:solidFill>
                  <a:srgbClr val="000000"/>
                </a:solidFill>
              </a:rPr>
              <a:t>活用方法について研修会で解説</a:t>
            </a:r>
            <a:endParaRPr kumimoji="1" lang="ja-JP" altLang="en-US" sz="1000" dirty="0">
              <a:solidFill>
                <a:srgbClr val="000000"/>
              </a:solidFill>
            </a:endParaRPr>
          </a:p>
        </p:txBody>
      </p:sp>
      <p:sp>
        <p:nvSpPr>
          <p:cNvPr id="51" name="Text Box 30"/>
          <p:cNvSpPr txBox="1">
            <a:spLocks noChangeArrowheads="1"/>
          </p:cNvSpPr>
          <p:nvPr/>
        </p:nvSpPr>
        <p:spPr bwMode="auto">
          <a:xfrm>
            <a:off x="1117713" y="2249096"/>
            <a:ext cx="2204263" cy="402291"/>
          </a:xfrm>
          <a:prstGeom prst="rect">
            <a:avLst/>
          </a:prstGeom>
          <a:noFill/>
          <a:ln w="12700" algn="ctr">
            <a:noFill/>
            <a:miter lim="800000"/>
            <a:headEnd/>
            <a:tailEnd type="none" w="lg" len="lg"/>
          </a:ln>
          <a:effectLst/>
        </p:spPr>
        <p:txBody>
          <a:bodyPr wrap="square" lIns="90000" tIns="46800" rIns="90000" bIns="46800">
            <a:spAutoFit/>
          </a:bodyPr>
          <a:lstStyle/>
          <a:p>
            <a:pPr algn="l">
              <a:spcBef>
                <a:spcPct val="0"/>
              </a:spcBef>
              <a:buFontTx/>
              <a:buNone/>
            </a:pPr>
            <a:r>
              <a:rPr kumimoji="1" lang="ja-JP" altLang="en-US" sz="1000" dirty="0" smtClean="0">
                <a:solidFill>
                  <a:srgbClr val="000000"/>
                </a:solidFill>
              </a:rPr>
              <a:t>各自治体の担当者に</a:t>
            </a:r>
            <a:r>
              <a:rPr kumimoji="1" lang="en-US" altLang="ja-JP" sz="1000" dirty="0" smtClean="0">
                <a:solidFill>
                  <a:srgbClr val="000000"/>
                </a:solidFill>
              </a:rPr>
              <a:t>e-</a:t>
            </a:r>
            <a:r>
              <a:rPr kumimoji="1" lang="ja-JP" altLang="en-US" sz="1000" dirty="0" smtClean="0">
                <a:solidFill>
                  <a:srgbClr val="000000"/>
                </a:solidFill>
              </a:rPr>
              <a:t>ラーニングシステムの集計機能や活用方法を伝達</a:t>
            </a:r>
            <a:endParaRPr kumimoji="1" lang="ja-JP" altLang="en-US" sz="1000" dirty="0">
              <a:solidFill>
                <a:srgbClr val="000000"/>
              </a:solidFill>
            </a:endParaRPr>
          </a:p>
        </p:txBody>
      </p:sp>
      <p:sp>
        <p:nvSpPr>
          <p:cNvPr id="52" name="Text Box 30"/>
          <p:cNvSpPr txBox="1">
            <a:spLocks noChangeArrowheads="1"/>
          </p:cNvSpPr>
          <p:nvPr/>
        </p:nvSpPr>
        <p:spPr bwMode="auto">
          <a:xfrm>
            <a:off x="4214064" y="3951279"/>
            <a:ext cx="1592195" cy="463846"/>
          </a:xfrm>
          <a:prstGeom prst="rect">
            <a:avLst/>
          </a:prstGeom>
          <a:noFill/>
          <a:ln w="12700" algn="ctr">
            <a:noFill/>
            <a:miter lim="800000"/>
            <a:headEnd/>
            <a:tailEnd type="none" w="lg" len="lg"/>
          </a:ln>
          <a:effectLst/>
        </p:spPr>
        <p:txBody>
          <a:bodyPr wrap="square" lIns="90000" tIns="46800" rIns="90000" bIns="46800">
            <a:spAutoFit/>
          </a:bodyPr>
          <a:lstStyle/>
          <a:p>
            <a:pPr algn="l">
              <a:spcBef>
                <a:spcPct val="0"/>
              </a:spcBef>
              <a:buFontTx/>
              <a:buNone/>
            </a:pPr>
            <a:r>
              <a:rPr kumimoji="1" lang="ja-JP" altLang="en-US" sz="800" dirty="0" smtClean="0">
                <a:solidFill>
                  <a:srgbClr val="000000"/>
                </a:solidFill>
              </a:rPr>
              <a:t>訪問先自治体の特性・課題をデータを用いて事前に分析、対策の提案を行う。</a:t>
            </a:r>
            <a:endParaRPr kumimoji="1" lang="ja-JP" altLang="en-US" sz="800" dirty="0">
              <a:solidFill>
                <a:srgbClr val="000000"/>
              </a:solidFill>
            </a:endParaRPr>
          </a:p>
        </p:txBody>
      </p:sp>
      <p:sp>
        <p:nvSpPr>
          <p:cNvPr id="53" name="AutoShape 38"/>
          <p:cNvSpPr>
            <a:spLocks noChangeArrowheads="1"/>
          </p:cNvSpPr>
          <p:nvPr/>
        </p:nvSpPr>
        <p:spPr bwMode="auto">
          <a:xfrm rot="5400000">
            <a:off x="6250052" y="3899615"/>
            <a:ext cx="1254692" cy="358131"/>
          </a:xfrm>
          <a:custGeom>
            <a:avLst/>
            <a:gdLst>
              <a:gd name="G0" fmla="+- 14021 0 0"/>
              <a:gd name="G1" fmla="+- 4754 0 0"/>
              <a:gd name="G2" fmla="+- 21600 0 4754"/>
              <a:gd name="G3" fmla="+- 10800 0 4754"/>
              <a:gd name="G4" fmla="+- 21600 0 14021"/>
              <a:gd name="G5" fmla="*/ G4 G3 10800"/>
              <a:gd name="G6" fmla="+- 21600 0 G5"/>
              <a:gd name="T0" fmla="*/ 14021 w 21600"/>
              <a:gd name="T1" fmla="*/ 0 h 21600"/>
              <a:gd name="T2" fmla="*/ 0 w 21600"/>
              <a:gd name="T3" fmla="*/ 10800 h 21600"/>
              <a:gd name="T4" fmla="*/ 14021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4021" y="0"/>
                </a:moveTo>
                <a:lnTo>
                  <a:pt x="14021" y="4754"/>
                </a:lnTo>
                <a:lnTo>
                  <a:pt x="3375" y="4754"/>
                </a:lnTo>
                <a:lnTo>
                  <a:pt x="3375" y="16846"/>
                </a:lnTo>
                <a:lnTo>
                  <a:pt x="14021" y="16846"/>
                </a:lnTo>
                <a:lnTo>
                  <a:pt x="14021" y="21600"/>
                </a:lnTo>
                <a:lnTo>
                  <a:pt x="21600" y="10800"/>
                </a:lnTo>
                <a:close/>
              </a:path>
              <a:path w="21600" h="21600">
                <a:moveTo>
                  <a:pt x="1350" y="4754"/>
                </a:moveTo>
                <a:lnTo>
                  <a:pt x="1350" y="16846"/>
                </a:lnTo>
                <a:lnTo>
                  <a:pt x="2700" y="16846"/>
                </a:lnTo>
                <a:lnTo>
                  <a:pt x="2700" y="4754"/>
                </a:lnTo>
                <a:close/>
              </a:path>
              <a:path w="21600" h="21600">
                <a:moveTo>
                  <a:pt x="0" y="4754"/>
                </a:moveTo>
                <a:lnTo>
                  <a:pt x="0" y="16846"/>
                </a:lnTo>
                <a:lnTo>
                  <a:pt x="675" y="16846"/>
                </a:lnTo>
                <a:lnTo>
                  <a:pt x="675" y="4754"/>
                </a:lnTo>
                <a:close/>
              </a:path>
            </a:pathLst>
          </a:custGeom>
          <a:solidFill>
            <a:srgbClr val="C0C0C0"/>
          </a:solidFill>
          <a:ln w="9525" algn="ctr">
            <a:solidFill>
              <a:srgbClr val="333333"/>
            </a:solidFill>
            <a:prstDash val="sysDash"/>
            <a:miter lim="800000"/>
            <a:headEnd/>
            <a:tailEnd type="none" w="lg" len="lg"/>
          </a:ln>
          <a:effectLst>
            <a:outerShdw blurRad="50800" dist="38100" dir="2700000" algn="tl" rotWithShape="0">
              <a:prstClr val="black">
                <a:alpha val="40000"/>
              </a:prstClr>
            </a:outerShdw>
          </a:effectLst>
        </p:spPr>
        <p:txBody>
          <a:bodyPr wrap="none" lIns="90000" tIns="46800" rIns="90000" bIns="46800" anchor="ctr"/>
          <a:lstStyle/>
          <a:p>
            <a:pPr algn="l">
              <a:spcBef>
                <a:spcPct val="0"/>
              </a:spcBef>
              <a:buFontTx/>
              <a:buNone/>
            </a:pPr>
            <a:endParaRPr kumimoji="1" lang="ja-JP" altLang="en-US">
              <a:solidFill>
                <a:srgbClr val="000000"/>
              </a:solidFill>
            </a:endParaRPr>
          </a:p>
        </p:txBody>
      </p:sp>
      <p:sp>
        <p:nvSpPr>
          <p:cNvPr id="54" name="Text Box 30"/>
          <p:cNvSpPr txBox="1">
            <a:spLocks noChangeArrowheads="1"/>
          </p:cNvSpPr>
          <p:nvPr/>
        </p:nvSpPr>
        <p:spPr bwMode="auto">
          <a:xfrm>
            <a:off x="7014357" y="3947073"/>
            <a:ext cx="1592195" cy="463846"/>
          </a:xfrm>
          <a:prstGeom prst="rect">
            <a:avLst/>
          </a:prstGeom>
          <a:noFill/>
          <a:ln w="12700" algn="ctr">
            <a:noFill/>
            <a:miter lim="800000"/>
            <a:headEnd/>
            <a:tailEnd type="none" w="lg" len="lg"/>
          </a:ln>
          <a:effectLst/>
        </p:spPr>
        <p:txBody>
          <a:bodyPr wrap="square" lIns="90000" tIns="46800" rIns="90000" bIns="46800">
            <a:spAutoFit/>
          </a:bodyPr>
          <a:lstStyle/>
          <a:p>
            <a:pPr algn="l">
              <a:spcBef>
                <a:spcPct val="0"/>
              </a:spcBef>
              <a:buFontTx/>
              <a:buNone/>
            </a:pPr>
            <a:r>
              <a:rPr kumimoji="1" lang="ja-JP" altLang="en-US" sz="800" dirty="0" smtClean="0">
                <a:solidFill>
                  <a:srgbClr val="000000"/>
                </a:solidFill>
              </a:rPr>
              <a:t>データ分析の結果から、県内の課題自治体を指摘し、具体的な改善案を都道府県担当者に伝達。</a:t>
            </a:r>
            <a:endParaRPr kumimoji="1" lang="ja-JP" altLang="en-US" sz="800" dirty="0">
              <a:solidFill>
                <a:srgbClr val="000000"/>
              </a:solidFill>
            </a:endParaRPr>
          </a:p>
        </p:txBody>
      </p:sp>
    </p:spTree>
    <p:extLst>
      <p:ext uri="{BB962C8B-B14F-4D97-AF65-F5344CB8AC3E}">
        <p14:creationId xmlns:p14="http://schemas.microsoft.com/office/powerpoint/2010/main" xmlns="" val="2307173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4" y="866676"/>
            <a:ext cx="8219256" cy="2376264"/>
          </a:xfrm>
        </p:spPr>
        <p:txBody>
          <a:bodyPr>
            <a:noAutofit/>
          </a:bodyPr>
          <a:lstStyle/>
          <a:p>
            <a:r>
              <a:rPr lang="ja-JP" altLang="en-US" sz="2400" dirty="0" smtClean="0"/>
              <a:t>要介護認定適正化事業では、認定調査に関する知識を学ぶことのできる</a:t>
            </a:r>
            <a:r>
              <a:rPr lang="en-US" altLang="ja-JP" sz="2400" dirty="0" smtClean="0"/>
              <a:t>e</a:t>
            </a:r>
            <a:r>
              <a:rPr lang="ja-JP" altLang="en-US" sz="2400" dirty="0" smtClean="0"/>
              <a:t>ラーニングシステム（</a:t>
            </a:r>
            <a:r>
              <a:rPr lang="en-US" altLang="ja-JP" sz="2400" dirty="0" smtClean="0">
                <a:hlinkClick r:id="rId3"/>
              </a:rPr>
              <a:t> www.e-nintei.net </a:t>
            </a:r>
            <a:r>
              <a:rPr lang="ja-JP" altLang="en-US" sz="2400" dirty="0" smtClean="0"/>
              <a:t>）を開設しています。</a:t>
            </a:r>
            <a:endParaRPr lang="en-US" altLang="ja-JP" sz="2400" dirty="0" smtClean="0"/>
          </a:p>
          <a:p>
            <a:r>
              <a:rPr kumimoji="1" lang="ja-JP" altLang="en-US" sz="2400" dirty="0" smtClean="0"/>
              <a:t>平成</a:t>
            </a:r>
            <a:r>
              <a:rPr kumimoji="1" lang="en-US" altLang="ja-JP" sz="2400" dirty="0" smtClean="0"/>
              <a:t>25</a:t>
            </a:r>
            <a:r>
              <a:rPr kumimoji="1" lang="ja-JP" altLang="en-US" sz="2400" dirty="0" smtClean="0"/>
              <a:t>年</a:t>
            </a:r>
            <a:r>
              <a:rPr kumimoji="1" lang="en-US" altLang="ja-JP" sz="2400" dirty="0" smtClean="0"/>
              <a:t>2</a:t>
            </a:r>
            <a:r>
              <a:rPr kumimoji="1" lang="ja-JP" altLang="en-US" sz="2400" dirty="0" smtClean="0"/>
              <a:t>月末現在、</a:t>
            </a:r>
            <a:r>
              <a:rPr lang="en-US" altLang="ja-JP" sz="2400" dirty="0" smtClean="0"/>
              <a:t>42,144</a:t>
            </a:r>
            <a:r>
              <a:rPr lang="ja-JP" altLang="en-US" sz="2400" dirty="0" smtClean="0"/>
              <a:t>名（</a:t>
            </a:r>
            <a:r>
              <a:rPr lang="en-US" altLang="ja-JP" sz="2400" dirty="0" smtClean="0"/>
              <a:t>1,196</a:t>
            </a:r>
            <a:r>
              <a:rPr lang="ja-JP" altLang="en-US" sz="2400" dirty="0" smtClean="0"/>
              <a:t>自治体）の認定調査員が登録されています。</a:t>
            </a:r>
            <a:endParaRPr kumimoji="1" lang="ja-JP" altLang="en-US" sz="2400" dirty="0"/>
          </a:p>
        </p:txBody>
      </p:sp>
      <p:sp>
        <p:nvSpPr>
          <p:cNvPr id="8" name="テキスト ボックス 7"/>
          <p:cNvSpPr txBox="1"/>
          <p:nvPr/>
        </p:nvSpPr>
        <p:spPr>
          <a:xfrm>
            <a:off x="2471069" y="2764302"/>
            <a:ext cx="4805221" cy="307777"/>
          </a:xfrm>
          <a:prstGeom prst="rect">
            <a:avLst/>
          </a:prstGeom>
          <a:noFill/>
        </p:spPr>
        <p:txBody>
          <a:bodyPr wrap="square" rtlCol="0">
            <a:spAutoFit/>
          </a:bodyPr>
          <a:lstStyle/>
          <a:p>
            <a:pPr fontAlgn="auto">
              <a:spcBef>
                <a:spcPts val="0"/>
              </a:spcBef>
              <a:spcAft>
                <a:spcPts val="0"/>
              </a:spcAft>
            </a:pPr>
            <a:r>
              <a:rPr lang="ja-JP" altLang="ja-JP" sz="1400" dirty="0" smtClean="0">
                <a:solidFill>
                  <a:prstClr val="black"/>
                </a:solidFill>
                <a:latin typeface="Calibri"/>
                <a:ea typeface="ＭＳ Ｐゴシック"/>
              </a:rPr>
              <a:t>対高齢者</a:t>
            </a:r>
            <a:r>
              <a:rPr lang="en-US" altLang="ja-JP" sz="1400" dirty="0" smtClean="0">
                <a:solidFill>
                  <a:prstClr val="black"/>
                </a:solidFill>
                <a:latin typeface="Calibri"/>
                <a:ea typeface="ＭＳ Ｐゴシック"/>
              </a:rPr>
              <a:t>10,000</a:t>
            </a:r>
            <a:r>
              <a:rPr lang="ja-JP" altLang="ja-JP" sz="1400" dirty="0" smtClean="0">
                <a:solidFill>
                  <a:prstClr val="black"/>
                </a:solidFill>
                <a:latin typeface="Calibri"/>
                <a:ea typeface="ＭＳ Ｐゴシック"/>
              </a:rPr>
              <a:t>人比の登録者数</a:t>
            </a:r>
            <a:r>
              <a:rPr lang="ja-JP" altLang="en-US" sz="1400" dirty="0" smtClean="0">
                <a:solidFill>
                  <a:prstClr val="black"/>
                </a:solidFill>
                <a:latin typeface="Calibri"/>
                <a:ea typeface="ＭＳ Ｐゴシック"/>
              </a:rPr>
              <a:t>（平成</a:t>
            </a:r>
            <a:r>
              <a:rPr lang="en-US" altLang="ja-JP" sz="1400" dirty="0" smtClean="0">
                <a:solidFill>
                  <a:prstClr val="black"/>
                </a:solidFill>
                <a:latin typeface="Calibri"/>
                <a:ea typeface="ＭＳ Ｐゴシック"/>
              </a:rPr>
              <a:t>23</a:t>
            </a:r>
            <a:r>
              <a:rPr lang="ja-JP" altLang="en-US" sz="1400" dirty="0" smtClean="0">
                <a:solidFill>
                  <a:prstClr val="black"/>
                </a:solidFill>
                <a:latin typeface="Calibri"/>
                <a:ea typeface="ＭＳ Ｐゴシック"/>
              </a:rPr>
              <a:t>年</a:t>
            </a:r>
            <a:r>
              <a:rPr lang="en-US" altLang="ja-JP" sz="1400" dirty="0" smtClean="0">
                <a:solidFill>
                  <a:prstClr val="black"/>
                </a:solidFill>
                <a:latin typeface="Calibri"/>
                <a:ea typeface="ＭＳ Ｐゴシック"/>
              </a:rPr>
              <a:t>2</a:t>
            </a:r>
            <a:r>
              <a:rPr lang="ja-JP" altLang="en-US" sz="1400" dirty="0" smtClean="0">
                <a:solidFill>
                  <a:prstClr val="black"/>
                </a:solidFill>
                <a:latin typeface="Calibri"/>
                <a:ea typeface="ＭＳ Ｐゴシック"/>
              </a:rPr>
              <a:t>月末現在）</a:t>
            </a:r>
            <a:endParaRPr lang="ja-JP" altLang="en-US" sz="1400" dirty="0">
              <a:solidFill>
                <a:prstClr val="black"/>
              </a:solidFill>
              <a:latin typeface="Calibri"/>
              <a:ea typeface="ＭＳ Ｐゴシック"/>
            </a:endParaRPr>
          </a:p>
        </p:txBody>
      </p:sp>
      <p:sp>
        <p:nvSpPr>
          <p:cNvPr id="6" name="正方形/長方形 5"/>
          <p:cNvSpPr/>
          <p:nvPr/>
        </p:nvSpPr>
        <p:spPr>
          <a:xfrm>
            <a:off x="539556" y="5949280"/>
            <a:ext cx="8208912"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auto">
              <a:spcBef>
                <a:spcPts val="0"/>
              </a:spcBef>
              <a:spcAft>
                <a:spcPts val="0"/>
              </a:spcAft>
            </a:pPr>
            <a:r>
              <a:rPr lang="ja-JP" altLang="en-US" sz="1400" dirty="0" smtClean="0">
                <a:solidFill>
                  <a:prstClr val="white"/>
                </a:solidFill>
              </a:rPr>
              <a:t>・より詳細な活用方法は、活用ガイド（</a:t>
            </a:r>
            <a:r>
              <a:rPr lang="en-US" altLang="ja-JP" sz="1400" dirty="0" smtClean="0">
                <a:solidFill>
                  <a:prstClr val="white"/>
                </a:solidFill>
              </a:rPr>
              <a:t>※</a:t>
            </a:r>
            <a:r>
              <a:rPr lang="ja-JP" altLang="en-US" sz="1400" dirty="0" smtClean="0">
                <a:solidFill>
                  <a:prstClr val="white"/>
                </a:solidFill>
              </a:rPr>
              <a:t>）をご覧ください。</a:t>
            </a:r>
            <a:endParaRPr lang="en-US" altLang="ja-JP" sz="1400" dirty="0" smtClean="0">
              <a:solidFill>
                <a:prstClr val="white"/>
              </a:solidFill>
            </a:endParaRPr>
          </a:p>
          <a:p>
            <a:pPr fontAlgn="auto">
              <a:spcBef>
                <a:spcPts val="0"/>
              </a:spcBef>
              <a:spcAft>
                <a:spcPts val="0"/>
              </a:spcAft>
            </a:pPr>
            <a:r>
              <a:rPr lang="ja-JP" altLang="en-US" sz="1400" dirty="0" smtClean="0">
                <a:solidFill>
                  <a:prstClr val="white"/>
                </a:solidFill>
              </a:rPr>
              <a:t>・</a:t>
            </a:r>
            <a:r>
              <a:rPr lang="en-US" altLang="ja-JP" sz="1400" dirty="0" smtClean="0">
                <a:solidFill>
                  <a:prstClr val="white"/>
                </a:solidFill>
              </a:rPr>
              <a:t>e</a:t>
            </a:r>
            <a:r>
              <a:rPr lang="ja-JP" altLang="en-US" sz="1400" dirty="0" smtClean="0">
                <a:solidFill>
                  <a:prstClr val="white"/>
                </a:solidFill>
              </a:rPr>
              <a:t>ラーニングシステムの</a:t>
            </a:r>
            <a:r>
              <a:rPr lang="en-US" altLang="ja-JP" sz="1400" dirty="0" smtClean="0">
                <a:solidFill>
                  <a:prstClr val="white"/>
                </a:solidFill>
              </a:rPr>
              <a:t>ID</a:t>
            </a:r>
            <a:r>
              <a:rPr lang="ja-JP" altLang="en-US" sz="1400" dirty="0" smtClean="0">
                <a:solidFill>
                  <a:prstClr val="white"/>
                </a:solidFill>
              </a:rPr>
              <a:t>・パスワードが不明な場合は、</a:t>
            </a:r>
            <a:r>
              <a:rPr lang="en-US" altLang="ja-JP" sz="1400" dirty="0" smtClean="0">
                <a:solidFill>
                  <a:prstClr val="white"/>
                </a:solidFill>
                <a:hlinkClick r:id="rId4"/>
              </a:rPr>
              <a:t>e-nintei@nintei.net</a:t>
            </a:r>
            <a:r>
              <a:rPr lang="ja-JP" altLang="en-US" sz="1400" dirty="0" err="1" smtClean="0">
                <a:solidFill>
                  <a:prstClr val="white"/>
                </a:solidFill>
              </a:rPr>
              <a:t>まで</a:t>
            </a:r>
            <a:r>
              <a:rPr lang="ja-JP" altLang="en-US" sz="1400" dirty="0" smtClean="0">
                <a:solidFill>
                  <a:prstClr val="white"/>
                </a:solidFill>
              </a:rPr>
              <a:t>メールにてご連絡ください。</a:t>
            </a:r>
            <a:endParaRPr lang="en-US" altLang="ja-JP" sz="1400" dirty="0" smtClean="0">
              <a:solidFill>
                <a:prstClr val="white"/>
              </a:solidFill>
            </a:endParaRPr>
          </a:p>
          <a:p>
            <a:pPr fontAlgn="auto">
              <a:spcBef>
                <a:spcPts val="0"/>
              </a:spcBef>
              <a:spcAft>
                <a:spcPts val="0"/>
              </a:spcAft>
            </a:pPr>
            <a:r>
              <a:rPr lang="ja-JP" altLang="en-US" sz="1100" dirty="0" smtClean="0">
                <a:solidFill>
                  <a:prstClr val="white"/>
                </a:solidFill>
              </a:rPr>
              <a:t>　</a:t>
            </a:r>
            <a:r>
              <a:rPr lang="en-US" altLang="ja-JP" sz="1100" dirty="0" smtClean="0">
                <a:solidFill>
                  <a:prstClr val="white"/>
                </a:solidFill>
              </a:rPr>
              <a:t>※</a:t>
            </a:r>
            <a:r>
              <a:rPr lang="ja-JP" altLang="en-US" sz="1100" dirty="0" smtClean="0">
                <a:solidFill>
                  <a:prstClr val="white"/>
                </a:solidFill>
              </a:rPr>
              <a:t>本研修</a:t>
            </a:r>
            <a:r>
              <a:rPr lang="ja-JP" altLang="en-US" sz="1100" dirty="0">
                <a:solidFill>
                  <a:prstClr val="white"/>
                </a:solidFill>
              </a:rPr>
              <a:t>配布資料　</a:t>
            </a:r>
            <a:r>
              <a:rPr lang="en-US" altLang="ja-JP" sz="1100" dirty="0">
                <a:solidFill>
                  <a:prstClr val="white"/>
                </a:solidFill>
              </a:rPr>
              <a:t>e</a:t>
            </a:r>
            <a:r>
              <a:rPr lang="ja-JP" altLang="en-US" sz="1100" dirty="0">
                <a:solidFill>
                  <a:prstClr val="white"/>
                </a:solidFill>
              </a:rPr>
              <a:t>ラーニングシステムの管理者画面からも</a:t>
            </a:r>
            <a:r>
              <a:rPr lang="ja-JP" altLang="en-US" sz="1100" dirty="0" smtClean="0">
                <a:solidFill>
                  <a:prstClr val="white"/>
                </a:solidFill>
              </a:rPr>
              <a:t>ダウンロード可</a:t>
            </a:r>
            <a:endParaRPr lang="ja-JP" altLang="en-US" sz="1100" dirty="0">
              <a:solidFill>
                <a:prstClr val="white"/>
              </a:solidFill>
            </a:endParaRPr>
          </a:p>
        </p:txBody>
      </p:sp>
      <p:sp>
        <p:nvSpPr>
          <p:cNvPr id="9" name="正方形/長方形 8"/>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smtClean="0">
                <a:solidFill>
                  <a:prstClr val="white"/>
                </a:solidFill>
              </a:rPr>
              <a:t>e</a:t>
            </a:r>
            <a:r>
              <a:rPr lang="ja-JP" altLang="en-US" sz="3200" dirty="0" smtClean="0">
                <a:solidFill>
                  <a:prstClr val="white"/>
                </a:solidFill>
              </a:rPr>
              <a:t>ラーニングシステム</a:t>
            </a:r>
            <a:endParaRPr lang="ja-JP" altLang="en-US" sz="3200" dirty="0">
              <a:solidFill>
                <a:prstClr val="white"/>
              </a:solidFill>
            </a:endParaRPr>
          </a:p>
        </p:txBody>
      </p:sp>
      <p:pic>
        <p:nvPicPr>
          <p:cNvPr id="10" name="図 9"/>
          <p:cNvPicPr/>
          <p:nvPr/>
        </p:nvPicPr>
        <p:blipFill>
          <a:blip r:embed="rId5" cstate="print"/>
          <a:srcRect/>
          <a:stretch>
            <a:fillRect/>
          </a:stretch>
        </p:blipFill>
        <p:spPr bwMode="auto">
          <a:xfrm>
            <a:off x="1564116" y="2897955"/>
            <a:ext cx="5922335" cy="3157870"/>
          </a:xfrm>
          <a:prstGeom prst="rect">
            <a:avLst/>
          </a:prstGeom>
          <a:noFill/>
          <a:ln w="9525">
            <a:noFill/>
            <a:miter lim="800000"/>
            <a:headEnd/>
            <a:tailEnd/>
          </a:ln>
        </p:spPr>
      </p:pic>
    </p:spTree>
    <p:extLst>
      <p:ext uri="{BB962C8B-B14F-4D97-AF65-F5344CB8AC3E}">
        <p14:creationId xmlns:p14="http://schemas.microsoft.com/office/powerpoint/2010/main" xmlns="" val="4276290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8" y="1035968"/>
            <a:ext cx="8208912" cy="1080120"/>
          </a:xfrm>
        </p:spPr>
        <p:txBody>
          <a:bodyPr>
            <a:noAutofit/>
          </a:bodyPr>
          <a:lstStyle/>
          <a:p>
            <a:r>
              <a:rPr lang="ja-JP" altLang="en-US" sz="2400" dirty="0" smtClean="0"/>
              <a:t>認定調査員向け</a:t>
            </a:r>
            <a:r>
              <a:rPr lang="en-US" altLang="ja-JP" sz="2400" dirty="0" smtClean="0"/>
              <a:t>e</a:t>
            </a:r>
            <a:r>
              <a:rPr lang="ja-JP" altLang="en-US" sz="2400" dirty="0" smtClean="0"/>
              <a:t>ラーニングシステムは、調査員向けの学習機能と自治体職員向けのモニタリング機能により、認定調査の改善を進めることのできるシステムです。</a:t>
            </a:r>
            <a:endParaRPr kumimoji="1" lang="ja-JP" altLang="en-US" dirty="0"/>
          </a:p>
        </p:txBody>
      </p:sp>
      <p:graphicFrame>
        <p:nvGraphicFramePr>
          <p:cNvPr id="5" name="図表 4"/>
          <p:cNvGraphicFramePr/>
          <p:nvPr/>
        </p:nvGraphicFramePr>
        <p:xfrm>
          <a:off x="611566" y="2361704"/>
          <a:ext cx="7920880"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49" name="Picture 1"/>
          <p:cNvPicPr>
            <a:picLocks noChangeAspect="1" noChangeArrowheads="1"/>
          </p:cNvPicPr>
          <p:nvPr/>
        </p:nvPicPr>
        <p:blipFill>
          <a:blip r:embed="rId8" cstate="print"/>
          <a:srcRect/>
          <a:stretch>
            <a:fillRect/>
          </a:stretch>
        </p:blipFill>
        <p:spPr bwMode="auto">
          <a:xfrm>
            <a:off x="2267750" y="3729864"/>
            <a:ext cx="1800968" cy="1054549"/>
          </a:xfrm>
          <a:prstGeom prst="rect">
            <a:avLst/>
          </a:prstGeom>
          <a:noFill/>
          <a:ln w="9525">
            <a:noFill/>
            <a:miter lim="800000"/>
            <a:headEnd/>
            <a:tailEnd/>
          </a:ln>
        </p:spPr>
      </p:pic>
      <p:pic>
        <p:nvPicPr>
          <p:cNvPr id="2050" name="Picture 2"/>
          <p:cNvPicPr>
            <a:picLocks noChangeAspect="1" noChangeArrowheads="1"/>
          </p:cNvPicPr>
          <p:nvPr/>
        </p:nvPicPr>
        <p:blipFill>
          <a:blip r:embed="rId9" cstate="print"/>
          <a:srcRect/>
          <a:stretch>
            <a:fillRect/>
          </a:stretch>
        </p:blipFill>
        <p:spPr bwMode="auto">
          <a:xfrm>
            <a:off x="1619672" y="5530080"/>
            <a:ext cx="2495226" cy="634187"/>
          </a:xfrm>
          <a:prstGeom prst="rect">
            <a:avLst/>
          </a:prstGeom>
          <a:noFill/>
          <a:ln w="9525">
            <a:noFill/>
            <a:miter lim="800000"/>
            <a:headEnd/>
            <a:tailEnd/>
          </a:ln>
        </p:spPr>
      </p:pic>
      <p:sp>
        <p:nvSpPr>
          <p:cNvPr id="7" name="角丸四角形 6"/>
          <p:cNvSpPr/>
          <p:nvPr/>
        </p:nvSpPr>
        <p:spPr>
          <a:xfrm>
            <a:off x="5076058" y="4881984"/>
            <a:ext cx="338437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fontAlgn="auto">
              <a:spcBef>
                <a:spcPts val="0"/>
              </a:spcBef>
              <a:spcAft>
                <a:spcPts val="0"/>
              </a:spcAft>
            </a:pPr>
            <a:r>
              <a:rPr lang="ja-JP" altLang="en-US" dirty="0" smtClean="0">
                <a:solidFill>
                  <a:prstClr val="white"/>
                </a:solidFill>
              </a:rPr>
              <a:t>研修や日常の指導で課題とすべきポイントが明確になる。</a:t>
            </a:r>
            <a:endParaRPr lang="ja-JP" altLang="en-US" dirty="0">
              <a:solidFill>
                <a:prstClr val="white"/>
              </a:solidFill>
            </a:endParaRPr>
          </a:p>
        </p:txBody>
      </p:sp>
      <p:sp>
        <p:nvSpPr>
          <p:cNvPr id="8" name="右矢印 7"/>
          <p:cNvSpPr/>
          <p:nvPr/>
        </p:nvSpPr>
        <p:spPr>
          <a:xfrm>
            <a:off x="5148064" y="5170016"/>
            <a:ext cx="288032"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0" name="正方形/長方形 9"/>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smtClean="0">
                <a:solidFill>
                  <a:prstClr val="white"/>
                </a:solidFill>
              </a:rPr>
              <a:t>e</a:t>
            </a:r>
            <a:r>
              <a:rPr lang="ja-JP" altLang="en-US" sz="3200" dirty="0" smtClean="0">
                <a:solidFill>
                  <a:prstClr val="white"/>
                </a:solidFill>
              </a:rPr>
              <a:t>ラーニングシステムでできること</a:t>
            </a:r>
            <a:endParaRPr lang="ja-JP" altLang="en-US" sz="3200" dirty="0">
              <a:solidFill>
                <a:prstClr val="white"/>
              </a:solidFill>
            </a:endParaRPr>
          </a:p>
        </p:txBody>
      </p:sp>
    </p:spTree>
    <p:extLst>
      <p:ext uri="{BB962C8B-B14F-4D97-AF65-F5344CB8AC3E}">
        <p14:creationId xmlns:p14="http://schemas.microsoft.com/office/powerpoint/2010/main" xmlns="" val="2711132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cstate="print"/>
          <a:srcRect l="2658" t="10706" r="8859" b="6274"/>
          <a:stretch>
            <a:fillRect/>
          </a:stretch>
        </p:blipFill>
        <p:spPr bwMode="auto">
          <a:xfrm>
            <a:off x="183264" y="2963869"/>
            <a:ext cx="4437852" cy="3633787"/>
          </a:xfrm>
          <a:prstGeom prst="rect">
            <a:avLst/>
          </a:prstGeom>
          <a:noFill/>
          <a:ln w="9525">
            <a:noFill/>
            <a:miter lim="800000"/>
            <a:headEnd/>
            <a:tailEnd/>
          </a:ln>
        </p:spPr>
      </p:pic>
      <p:pic>
        <p:nvPicPr>
          <p:cNvPr id="10244" name="Picture 2"/>
          <p:cNvPicPr>
            <a:picLocks noGrp="1" noChangeAspect="1" noChangeArrowheads="1"/>
          </p:cNvPicPr>
          <p:nvPr>
            <p:ph sz="quarter" idx="1"/>
          </p:nvPr>
        </p:nvPicPr>
        <p:blipFill>
          <a:blip r:embed="rId4" cstate="print"/>
          <a:srcRect l="23035" t="9229" r="36914" b="27316"/>
          <a:stretch>
            <a:fillRect/>
          </a:stretch>
        </p:blipFill>
        <p:spPr>
          <a:xfrm>
            <a:off x="4745734" y="692150"/>
            <a:ext cx="4282447" cy="5905500"/>
          </a:xfrm>
        </p:spPr>
      </p:pic>
      <p:sp>
        <p:nvSpPr>
          <p:cNvPr id="7" name="角丸四角形 6"/>
          <p:cNvSpPr/>
          <p:nvPr/>
        </p:nvSpPr>
        <p:spPr>
          <a:xfrm>
            <a:off x="341968" y="1052736"/>
            <a:ext cx="1683602" cy="428628"/>
          </a:xfrm>
          <a:prstGeom prst="roundRect">
            <a:avLst/>
          </a:prstGeom>
          <a:solidFill>
            <a:schemeClr val="accent3">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rgbClr val="9BBB59">
                    <a:lumMod val="50000"/>
                  </a:srgbClr>
                </a:solidFill>
                <a:latin typeface="HGP創英角ｺﾞｼｯｸUB" pitchFamily="50" charset="-128"/>
                <a:ea typeface="HGP創英角ｺﾞｼｯｸUB" pitchFamily="50" charset="-128"/>
              </a:rPr>
              <a:t>問題集</a:t>
            </a:r>
          </a:p>
        </p:txBody>
      </p:sp>
      <p:sp>
        <p:nvSpPr>
          <p:cNvPr id="8" name="角丸四角形 7"/>
          <p:cNvSpPr/>
          <p:nvPr/>
        </p:nvSpPr>
        <p:spPr>
          <a:xfrm>
            <a:off x="343897" y="2060848"/>
            <a:ext cx="1683602" cy="428628"/>
          </a:xfrm>
          <a:prstGeom prst="roundRect">
            <a:avLst/>
          </a:prstGeom>
          <a:solidFill>
            <a:schemeClr val="accent3">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rgbClr val="9BBB59">
                    <a:lumMod val="50000"/>
                  </a:srgbClr>
                </a:solidFill>
                <a:latin typeface="HGP創英角ｺﾞｼｯｸUB" pitchFamily="50" charset="-128"/>
                <a:ea typeface="HGP創英角ｺﾞｼｯｸUB" pitchFamily="50" charset="-128"/>
              </a:rPr>
              <a:t>学習教材</a:t>
            </a:r>
          </a:p>
        </p:txBody>
      </p:sp>
      <p:sp>
        <p:nvSpPr>
          <p:cNvPr id="10251" name="テキスト ボックス 8"/>
          <p:cNvSpPr txBox="1">
            <a:spLocks noChangeArrowheads="1"/>
          </p:cNvSpPr>
          <p:nvPr/>
        </p:nvSpPr>
        <p:spPr bwMode="auto">
          <a:xfrm>
            <a:off x="2210867" y="908055"/>
            <a:ext cx="2199134" cy="646113"/>
          </a:xfrm>
          <a:prstGeom prst="rect">
            <a:avLst/>
          </a:prstGeom>
          <a:noFill/>
          <a:ln w="9525">
            <a:noFill/>
            <a:miter lim="800000"/>
            <a:headEnd/>
            <a:tailEnd/>
          </a:ln>
        </p:spPr>
        <p:txBody>
          <a:bodyPr>
            <a:spAutoFit/>
          </a:bodyPr>
          <a:lstStyle/>
          <a:p>
            <a:r>
              <a:rPr lang="ja-JP" altLang="en-US" smtClean="0">
                <a:solidFill>
                  <a:prstClr val="black"/>
                </a:solidFill>
                <a:latin typeface="Arial" charset="0"/>
                <a:ea typeface="ＭＳ Ｐゴシック" charset="-128"/>
              </a:rPr>
              <a:t>間違った問題は、個人別にストック可能</a:t>
            </a:r>
          </a:p>
        </p:txBody>
      </p:sp>
      <p:sp>
        <p:nvSpPr>
          <p:cNvPr id="10252" name="テキスト ボックス 9"/>
          <p:cNvSpPr txBox="1">
            <a:spLocks noChangeArrowheads="1"/>
          </p:cNvSpPr>
          <p:nvPr/>
        </p:nvSpPr>
        <p:spPr bwMode="auto">
          <a:xfrm>
            <a:off x="2155152" y="1990725"/>
            <a:ext cx="2358938" cy="646113"/>
          </a:xfrm>
          <a:prstGeom prst="rect">
            <a:avLst/>
          </a:prstGeom>
          <a:noFill/>
          <a:ln w="9525">
            <a:noFill/>
            <a:miter lim="800000"/>
            <a:headEnd/>
            <a:tailEnd/>
          </a:ln>
        </p:spPr>
        <p:txBody>
          <a:bodyPr>
            <a:spAutoFit/>
          </a:bodyPr>
          <a:lstStyle/>
          <a:p>
            <a:r>
              <a:rPr lang="ja-JP" altLang="en-US" smtClean="0">
                <a:solidFill>
                  <a:prstClr val="black"/>
                </a:solidFill>
                <a:latin typeface="Arial" charset="0"/>
                <a:ea typeface="ＭＳ Ｐゴシック" charset="-128"/>
              </a:rPr>
              <a:t>画面・音声の</a:t>
            </a:r>
            <a:endParaRPr lang="en-US" altLang="ja-JP" smtClean="0">
              <a:solidFill>
                <a:prstClr val="black"/>
              </a:solidFill>
              <a:latin typeface="Arial" charset="0"/>
              <a:ea typeface="ＭＳ Ｐゴシック" charset="-128"/>
            </a:endParaRPr>
          </a:p>
          <a:p>
            <a:r>
              <a:rPr lang="ja-JP" altLang="en-US" smtClean="0">
                <a:solidFill>
                  <a:prstClr val="black"/>
                </a:solidFill>
                <a:latin typeface="Arial" charset="0"/>
                <a:ea typeface="ＭＳ Ｐゴシック" charset="-128"/>
              </a:rPr>
              <a:t>巻き戻し、早送り可能</a:t>
            </a:r>
          </a:p>
        </p:txBody>
      </p:sp>
      <p:sp>
        <p:nvSpPr>
          <p:cNvPr id="10" name="正方形/長方形 9"/>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E-</a:t>
            </a:r>
            <a:r>
              <a:rPr lang="ja-JP" altLang="en-US" sz="3200" dirty="0">
                <a:solidFill>
                  <a:prstClr val="white"/>
                </a:solidFill>
              </a:rPr>
              <a:t>ラーニングシステムの教材と問題集</a:t>
            </a:r>
          </a:p>
        </p:txBody>
      </p:sp>
      <p:sp>
        <p:nvSpPr>
          <p:cNvPr id="11" name="スライド番号プレースホルダ 11"/>
          <p:cNvSpPr txBox="1">
            <a:spLocks/>
          </p:cNvSpPr>
          <p:nvPr/>
        </p:nvSpPr>
        <p:spPr bwMode="auto">
          <a:xfrm>
            <a:off x="7010400" y="6492905"/>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6E1505-F188-408C-A1EE-57AD87649122}" type="slidenum">
              <a:rPr kumimoji="1" lang="en-US" altLang="ja-JP"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ja-JP"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xmlns="" val="12634039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6551"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業務分析データ</a:t>
            </a:r>
            <a:endParaRPr lang="ja-JP" altLang="en-US" sz="3200" dirty="0">
              <a:solidFill>
                <a:prstClr val="white"/>
              </a:solidFill>
            </a:endParaRPr>
          </a:p>
        </p:txBody>
      </p:sp>
      <p:pic>
        <p:nvPicPr>
          <p:cNvPr id="757762" name="Picture 2"/>
          <p:cNvPicPr>
            <a:picLocks noChangeAspect="1" noChangeArrowheads="1"/>
          </p:cNvPicPr>
          <p:nvPr/>
        </p:nvPicPr>
        <p:blipFill>
          <a:blip r:embed="rId3" cstate="print"/>
          <a:srcRect/>
          <a:stretch>
            <a:fillRect/>
          </a:stretch>
        </p:blipFill>
        <p:spPr bwMode="auto">
          <a:xfrm>
            <a:off x="196755" y="1843426"/>
            <a:ext cx="8733462" cy="4857727"/>
          </a:xfrm>
          <a:prstGeom prst="rect">
            <a:avLst/>
          </a:prstGeom>
          <a:noFill/>
          <a:ln w="9525">
            <a:noFill/>
            <a:miter lim="800000"/>
            <a:headEnd/>
            <a:tailEnd/>
          </a:ln>
          <a:effectLst/>
        </p:spPr>
      </p:pic>
      <p:sp>
        <p:nvSpPr>
          <p:cNvPr id="15" name="正方形/長方形 14"/>
          <p:cNvSpPr/>
          <p:nvPr/>
        </p:nvSpPr>
        <p:spPr>
          <a:xfrm>
            <a:off x="307025" y="842540"/>
            <a:ext cx="8503252" cy="786754"/>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sz="1600" dirty="0" smtClean="0"/>
              <a:t>「業務分析データ」は、各自治体が、認定の適正な運営に関する課題分析をおこなうための基礎資料を提供することを目的に、年２回（</a:t>
            </a:r>
            <a:r>
              <a:rPr lang="en-US" altLang="ja-JP" sz="1600" dirty="0" smtClean="0"/>
              <a:t>9</a:t>
            </a:r>
            <a:r>
              <a:rPr lang="ja-JP" altLang="en-US" sz="1600" dirty="0" smtClean="0"/>
              <a:t>月・</a:t>
            </a:r>
            <a:r>
              <a:rPr lang="en-US" altLang="ja-JP" sz="1600" dirty="0" smtClean="0"/>
              <a:t>3</a:t>
            </a:r>
            <a:r>
              <a:rPr lang="ja-JP" altLang="en-US" sz="1600" dirty="0" smtClean="0"/>
              <a:t>月）、適正化事業</a:t>
            </a:r>
            <a:r>
              <a:rPr lang="en-US" altLang="ja-JP" sz="1600" dirty="0" smtClean="0"/>
              <a:t>HP</a:t>
            </a:r>
            <a:r>
              <a:rPr lang="ja-JP" altLang="en-US" sz="1600" dirty="0" smtClean="0"/>
              <a:t>（</a:t>
            </a:r>
            <a:r>
              <a:rPr lang="en-US" altLang="ja-JP" sz="1600" dirty="0" smtClean="0"/>
              <a:t>www.nintei.net)</a:t>
            </a:r>
            <a:r>
              <a:rPr lang="ja-JP" altLang="en-US" sz="1600" dirty="0" smtClean="0"/>
              <a:t>より、エクセル形式により、各自治体等に対してデータ提供するもの。</a:t>
            </a:r>
            <a:endParaRPr lang="en-US" altLang="ja-JP" sz="1600" dirty="0" smtClean="0"/>
          </a:p>
        </p:txBody>
      </p:sp>
    </p:spTree>
    <p:extLst>
      <p:ext uri="{BB962C8B-B14F-4D97-AF65-F5344CB8AC3E}">
        <p14:creationId xmlns:p14="http://schemas.microsoft.com/office/powerpoint/2010/main" xmlns="" val="1568362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6551"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業務分析データで提供するデータの内容（案）</a:t>
            </a:r>
            <a:endParaRPr lang="en-US" altLang="ja-JP" sz="3200" dirty="0" smtClean="0">
              <a:solidFill>
                <a:prstClr val="white"/>
              </a:solidFill>
            </a:endParaRPr>
          </a:p>
        </p:txBody>
      </p:sp>
      <p:pic>
        <p:nvPicPr>
          <p:cNvPr id="759810" name="Picture 2"/>
          <p:cNvPicPr>
            <a:picLocks noChangeAspect="1" noChangeArrowheads="1"/>
          </p:cNvPicPr>
          <p:nvPr/>
        </p:nvPicPr>
        <p:blipFill>
          <a:blip r:embed="rId3" cstate="print"/>
          <a:srcRect/>
          <a:stretch>
            <a:fillRect/>
          </a:stretch>
        </p:blipFill>
        <p:spPr bwMode="auto">
          <a:xfrm>
            <a:off x="273690" y="856651"/>
            <a:ext cx="8670997" cy="5403989"/>
          </a:xfrm>
          <a:prstGeom prst="rect">
            <a:avLst/>
          </a:prstGeom>
          <a:noFill/>
          <a:ln w="9525">
            <a:noFill/>
            <a:miter lim="800000"/>
            <a:headEnd/>
            <a:tailEnd/>
          </a:ln>
          <a:effectLst/>
        </p:spPr>
      </p:pic>
    </p:spTree>
    <p:extLst>
      <p:ext uri="{BB962C8B-B14F-4D97-AF65-F5344CB8AC3E}">
        <p14:creationId xmlns:p14="http://schemas.microsoft.com/office/powerpoint/2010/main" xmlns="" val="3965204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6551"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業務分析データで提供するデータのイメージ</a:t>
            </a:r>
            <a:endParaRPr lang="en-US" altLang="ja-JP" sz="3200" dirty="0" smtClean="0">
              <a:solidFill>
                <a:prstClr val="white"/>
              </a:solidFill>
            </a:endParaRPr>
          </a:p>
        </p:txBody>
      </p:sp>
      <p:pic>
        <p:nvPicPr>
          <p:cNvPr id="758786" name="Picture 2"/>
          <p:cNvPicPr>
            <a:picLocks noChangeAspect="1" noChangeArrowheads="1"/>
          </p:cNvPicPr>
          <p:nvPr/>
        </p:nvPicPr>
        <p:blipFill>
          <a:blip r:embed="rId3" cstate="print"/>
          <a:srcRect/>
          <a:stretch>
            <a:fillRect/>
          </a:stretch>
        </p:blipFill>
        <p:spPr bwMode="auto">
          <a:xfrm>
            <a:off x="375201" y="1220151"/>
            <a:ext cx="3375847" cy="3975736"/>
          </a:xfrm>
          <a:prstGeom prst="rect">
            <a:avLst/>
          </a:prstGeom>
          <a:noFill/>
          <a:ln w="9525">
            <a:noFill/>
            <a:miter lim="800000"/>
            <a:headEnd/>
            <a:tailEnd/>
          </a:ln>
          <a:effectLst/>
        </p:spPr>
      </p:pic>
      <p:pic>
        <p:nvPicPr>
          <p:cNvPr id="758787" name="Picture 3"/>
          <p:cNvPicPr>
            <a:picLocks noChangeAspect="1" noChangeArrowheads="1"/>
          </p:cNvPicPr>
          <p:nvPr/>
        </p:nvPicPr>
        <p:blipFill>
          <a:blip r:embed="rId4" cstate="print"/>
          <a:srcRect/>
          <a:stretch>
            <a:fillRect/>
          </a:stretch>
        </p:blipFill>
        <p:spPr bwMode="auto">
          <a:xfrm>
            <a:off x="3921436" y="1154674"/>
            <a:ext cx="4944706" cy="4613635"/>
          </a:xfrm>
          <a:prstGeom prst="rect">
            <a:avLst/>
          </a:prstGeom>
          <a:noFill/>
          <a:ln w="9525">
            <a:noFill/>
            <a:miter lim="800000"/>
            <a:headEnd/>
            <a:tailEnd/>
          </a:ln>
          <a:effectLst/>
        </p:spPr>
      </p:pic>
    </p:spTree>
    <p:extLst>
      <p:ext uri="{BB962C8B-B14F-4D97-AF65-F5344CB8AC3E}">
        <p14:creationId xmlns:p14="http://schemas.microsoft.com/office/powerpoint/2010/main" xmlns="" val="3321427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51782DD9E454B418BFB6267553A9CD4" ma:contentTypeVersion="11" ma:contentTypeDescription="" ma:contentTypeScope="" ma:versionID="67a8c3f19086dd733636cb9e2e3e5de9">
  <xsd:schema xmlns:xsd="http://www.w3.org/2001/XMLSchema" xmlns:p="http://schemas.microsoft.com/office/2006/metadata/properties" xmlns:ns2="8B97BE19-CDDD-400E-817A-CFDD13F7EC12" xmlns:ns3="fb02c745-2821-438e-a9f3-36f365a5b5fa" targetNamespace="http://schemas.microsoft.com/office/2006/metadata/properties" ma:root="true" ma:fieldsID="1f7557729ecb542394f8781b2df17919" ns2:_="" ns3:_="">
    <xsd:import namespace="8B97BE19-CDDD-400E-817A-CFDD13F7EC12"/>
    <xsd:import namespace="fb02c745-2821-438e-a9f3-36f365a5b5fa"/>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b02c745-2821-438e-a9f3-36f365a5b5fa"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7A105E3-7658-4C7B-AD44-5F866CB84CF0}">
  <ds:schemaRefs>
    <ds:schemaRef ds:uri="http://www.w3.org/XML/1998/namespace"/>
    <ds:schemaRef ds:uri="8B97BE19-CDDD-400E-817A-CFDD13F7EC12"/>
    <ds:schemaRef ds:uri="http://purl.org/dc/elements/1.1/"/>
    <ds:schemaRef ds:uri="http://purl.org/dc/dcmitype/"/>
    <ds:schemaRef ds:uri="http://schemas.microsoft.com/office/2006/metadata/properties"/>
    <ds:schemaRef ds:uri="http://schemas.microsoft.com/office/2006/documentManagement/types"/>
    <ds:schemaRef ds:uri="http://schemas.openxmlformats.org/package/2006/metadata/core-properties"/>
    <ds:schemaRef ds:uri="fb02c745-2821-438e-a9f3-36f365a5b5fa"/>
    <ds:schemaRef ds:uri="http://purl.org/dc/terms/"/>
  </ds:schemaRefs>
</ds:datastoreItem>
</file>

<file path=customXml/itemProps2.xml><?xml version="1.0" encoding="utf-8"?>
<ds:datastoreItem xmlns:ds="http://schemas.openxmlformats.org/officeDocument/2006/customXml" ds:itemID="{CE00E513-471E-4C23-ADB7-90EB5684C9CD}">
  <ds:schemaRefs>
    <ds:schemaRef ds:uri="http://schemas.microsoft.com/sharepoint/v3/contenttype/forms"/>
  </ds:schemaRefs>
</ds:datastoreItem>
</file>

<file path=customXml/itemProps3.xml><?xml version="1.0" encoding="utf-8"?>
<ds:datastoreItem xmlns:ds="http://schemas.openxmlformats.org/officeDocument/2006/customXml" ds:itemID="{7988CDDE-C033-41F0-9BB8-CFB8D4B607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fb02c745-2821-438e-a9f3-36f365a5b5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Origin</Template>
  <TotalTime>9357</TotalTime>
  <Words>2014</Words>
  <Application>Microsoft Office PowerPoint</Application>
  <PresentationFormat>画面に合わせる (4:3)</PresentationFormat>
  <Paragraphs>267</Paragraphs>
  <Slides>19</Slides>
  <Notes>19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19</vt:i4>
      </vt:variant>
    </vt:vector>
  </HeadingPairs>
  <TitlesOfParts>
    <vt:vector size="28" baseType="lpstr">
      <vt:lpstr>Arial</vt:lpstr>
      <vt:lpstr>ＭＳ Ｐゴシック</vt:lpstr>
      <vt:lpstr>Calibri</vt:lpstr>
      <vt:lpstr>HGP創英角ｺﾞｼｯｸUB</vt:lpstr>
      <vt:lpstr>Wingdings</vt:lpstr>
      <vt:lpstr>HG丸ｺﾞｼｯｸM-PRO</vt:lpstr>
      <vt:lpstr>Times New Roman</vt:lpstr>
      <vt:lpstr>新細明體</vt:lpstr>
      <vt:lpstr>10_Office テーマ</vt:lpstr>
      <vt:lpstr>平成２５年度要介護認定適正化事業について</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平成22年度　要介護認定適正化事業研修会 業務分析データの読み方と 要介護認定業務の適正化</dc:title>
  <dc:creator>堀 裕行(hori-hiroyuki)</dc:creator>
  <cp:lastModifiedBy>MURC</cp:lastModifiedBy>
  <cp:revision>649</cp:revision>
  <cp:lastPrinted>2013-05-30T02:12:26Z</cp:lastPrinted>
  <dcterms:created xsi:type="dcterms:W3CDTF">2010-10-16T08:07:39Z</dcterms:created>
  <dcterms:modified xsi:type="dcterms:W3CDTF">2013-06-12T05:17:26Z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0x0101002DA299AC048A4B8EA9C1D19079C1A32200E51782DD9E454B418BFB6267553A9CD4</vt:lpwstr>
  </property>
</Properties>
</file>